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85" r:id="rId1"/>
  </p:sldMasterIdLst>
  <p:notesMasterIdLst>
    <p:notesMasterId r:id="rId104"/>
  </p:notesMasterIdLst>
  <p:handoutMasterIdLst>
    <p:handoutMasterId r:id="rId105"/>
  </p:handoutMasterIdLst>
  <p:sldIdLst>
    <p:sldId id="256" r:id="rId2"/>
    <p:sldId id="631" r:id="rId3"/>
    <p:sldId id="667" r:id="rId4"/>
    <p:sldId id="668" r:id="rId5"/>
    <p:sldId id="669" r:id="rId6"/>
    <p:sldId id="774" r:id="rId7"/>
    <p:sldId id="670" r:id="rId8"/>
    <p:sldId id="886" r:id="rId9"/>
    <p:sldId id="672" r:id="rId10"/>
    <p:sldId id="673" r:id="rId11"/>
    <p:sldId id="674" r:id="rId12"/>
    <p:sldId id="675" r:id="rId13"/>
    <p:sldId id="776" r:id="rId14"/>
    <p:sldId id="676" r:id="rId15"/>
    <p:sldId id="891" r:id="rId16"/>
    <p:sldId id="777" r:id="rId17"/>
    <p:sldId id="894" r:id="rId18"/>
    <p:sldId id="896" r:id="rId19"/>
    <p:sldId id="687" r:id="rId20"/>
    <p:sldId id="782" r:id="rId21"/>
    <p:sldId id="889" r:id="rId22"/>
    <p:sldId id="691" r:id="rId23"/>
    <p:sldId id="784" r:id="rId24"/>
    <p:sldId id="785" r:id="rId25"/>
    <p:sldId id="890" r:id="rId26"/>
    <p:sldId id="695" r:id="rId27"/>
    <p:sldId id="788" r:id="rId28"/>
    <p:sldId id="897" r:id="rId29"/>
    <p:sldId id="789" r:id="rId30"/>
    <p:sldId id="907" r:id="rId31"/>
    <p:sldId id="793" r:id="rId32"/>
    <p:sldId id="794" r:id="rId33"/>
    <p:sldId id="795" r:id="rId34"/>
    <p:sldId id="900" r:id="rId35"/>
    <p:sldId id="713" r:id="rId36"/>
    <p:sldId id="805" r:id="rId37"/>
    <p:sldId id="715" r:id="rId38"/>
    <p:sldId id="901" r:id="rId39"/>
    <p:sldId id="808" r:id="rId40"/>
    <p:sldId id="902" r:id="rId41"/>
    <p:sldId id="809" r:id="rId42"/>
    <p:sldId id="903" r:id="rId43"/>
    <p:sldId id="810" r:id="rId44"/>
    <p:sldId id="811" r:id="rId45"/>
    <p:sldId id="816" r:id="rId46"/>
    <p:sldId id="812" r:id="rId47"/>
    <p:sldId id="813" r:id="rId48"/>
    <p:sldId id="814" r:id="rId49"/>
    <p:sldId id="904" r:id="rId50"/>
    <p:sldId id="815" r:id="rId51"/>
    <p:sldId id="817" r:id="rId52"/>
    <p:sldId id="818" r:id="rId53"/>
    <p:sldId id="905" r:id="rId54"/>
    <p:sldId id="819" r:id="rId55"/>
    <p:sldId id="820" r:id="rId56"/>
    <p:sldId id="821" r:id="rId57"/>
    <p:sldId id="908" r:id="rId58"/>
    <p:sldId id="729" r:id="rId59"/>
    <p:sldId id="830" r:id="rId60"/>
    <p:sldId id="731" r:id="rId61"/>
    <p:sldId id="909" r:id="rId62"/>
    <p:sldId id="910" r:id="rId63"/>
    <p:sldId id="911" r:id="rId64"/>
    <p:sldId id="832" r:id="rId65"/>
    <p:sldId id="831" r:id="rId66"/>
    <p:sldId id="833" r:id="rId67"/>
    <p:sldId id="834" r:id="rId68"/>
    <p:sldId id="835" r:id="rId69"/>
    <p:sldId id="836" r:id="rId70"/>
    <p:sldId id="739" r:id="rId71"/>
    <p:sldId id="837" r:id="rId72"/>
    <p:sldId id="838" r:id="rId73"/>
    <p:sldId id="839" r:id="rId74"/>
    <p:sldId id="912" r:id="rId75"/>
    <p:sldId id="929" r:id="rId76"/>
    <p:sldId id="932" r:id="rId77"/>
    <p:sldId id="934" r:id="rId78"/>
    <p:sldId id="931" r:id="rId79"/>
    <p:sldId id="935" r:id="rId80"/>
    <p:sldId id="936" r:id="rId81"/>
    <p:sldId id="847" r:id="rId82"/>
    <p:sldId id="848" r:id="rId83"/>
    <p:sldId id="755" r:id="rId84"/>
    <p:sldId id="849" r:id="rId85"/>
    <p:sldId id="850" r:id="rId86"/>
    <p:sldId id="851" r:id="rId87"/>
    <p:sldId id="852" r:id="rId88"/>
    <p:sldId id="853" r:id="rId89"/>
    <p:sldId id="854" r:id="rId90"/>
    <p:sldId id="855" r:id="rId91"/>
    <p:sldId id="856" r:id="rId92"/>
    <p:sldId id="857" r:id="rId93"/>
    <p:sldId id="858" r:id="rId94"/>
    <p:sldId id="913" r:id="rId95"/>
    <p:sldId id="924" r:id="rId96"/>
    <p:sldId id="925" r:id="rId97"/>
    <p:sldId id="926" r:id="rId98"/>
    <p:sldId id="928" r:id="rId99"/>
    <p:sldId id="937" r:id="rId100"/>
    <p:sldId id="939" r:id="rId101"/>
    <p:sldId id="940" r:id="rId102"/>
    <p:sldId id="630" r:id="rId103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FF"/>
    <a:srgbClr val="FF0000"/>
    <a:srgbClr val="00A99D"/>
    <a:srgbClr val="A41C55"/>
    <a:srgbClr val="B70039"/>
    <a:srgbClr val="F07B8B"/>
    <a:srgbClr val="EA8892"/>
    <a:srgbClr val="C0504D"/>
    <a:srgbClr val="E877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4" autoAdjust="0"/>
    <p:restoredTop sz="94731" autoAdjust="0"/>
  </p:normalViewPr>
  <p:slideViewPr>
    <p:cSldViewPr>
      <p:cViewPr varScale="1">
        <p:scale>
          <a:sx n="105" d="100"/>
          <a:sy n="105" d="100"/>
        </p:scale>
        <p:origin x="1884" y="114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68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37E5C3E8-0032-4B7D-B0C5-83864D2ED3EF}" type="datetimeFigureOut">
              <a:rPr lang="ko-KR" altLang="en-US"/>
              <a:pPr>
                <a:defRPr/>
              </a:pPr>
              <a:t>2022-03-29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B38D9440-047E-454E-AC7D-91B27BB8BE12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4987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24:21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17268 3228 0,'0'18'47,"0"-1"-47,0 1 0,18 17 16,35 18-1,-18 18 1,-35-54-16,18 54 16,0-36-16,-18-17 0,35 35 15,0 52-15,0-16 16,-17-19-1,0-35 1,-1-35 47,-17-17-48,18-1-15,35-52 16,88-36-1,35-18 1,-158 89-16,194-88 16,-177 105-16,0 0 0,159-88 0,53-17 15,-229 105-15,176-87 16,-176 87-16,17 18 0,53-53 16,-53 35-1,-17 18-15,17-35 16,-17 35-16,-1 0 15,1 0-15,0-18 16,-1 18 0,-17-17 15</inkml:trace>
  <inkml:trace contextRef="#ctx0" brushRef="#br0" timeOffset="3390.8424">2593 5768 0,'0'-18'32,"18"18"-1,-1 0-31,1 0 16,-1 0-1,19 0 1,17 0-16,0 0 15,0 0 1,17 0 0,-52 0-16,70 0 15,-70 0-15,34 0 16,54 0 0,-18-17-16,18 17 15,-18 0 1,-70 0-16,70 0 15,-70 0-15,53 0 16,52 0 0,-105 0-16,87-18 0,-87 18 15,17 0-15,54 0 0,34-18 16,-88 18-16,89 0 16,-107 0-16,1 0 0,53 0 15,-1-17 1,-52 17-16,17 0 15,0 0-15,-17 0 0,17 0 16,36 0-16,-53 0 0,34 0 16,-34 0-16,0 0 0,35 0 15,35 0 1,-71 0-16,54 17 16,-36-17-16,-17 0 0,52 0 15,19 18-15,-72-18 16,72 0-16,-72 0 15,54 0-15,17 18 16,18-18 0,35 0-1,-35 0 1,-71 0-16,106 0 0,-106 0 16,-17 0-16,105 0 0,19 0 15,-125 0-15,124 0 16,-123 0-16,0 0 0,70 0 15,18 0 1,-71 0-16,71 0 16,-89 0-16,1 17 0,70-17 0,18 0 15,-88 0-15,70 0 16,-70 0-16,-1 0 0,71 0 16,18 0-1,-18 0 1,36 0-1,-1 18-15,-105-18 0,123 0 16,-123 0-16,17 0 0,88 0 16,54 0-1,-160 0-15,142 0 16,-124 0-16,-17 0 0,106 0 16,-1 0-16,-105 0 15,105 0-15,-105 0 0,-1 0 16,72 0-16,-1 18 15,-70-18-15,70 0 16,-71 17-16,1-17 0,105 0 16,19 18-1,-90-18-15,107 0 0,-124 0 16,1 0-16,123 0 0,35 0 16,-159 0-16,141 0 15,-140 0-15,-19 0 0,124 0 16,0 0-1,-123 0-15,105 0 16,-105 0-16,0 0 0,88 0 0,-1 0 16,-87 0-16,106 0 15,-89 0-15,-18 0 0,89 0 16,18 0 0,-107 0-16,107 0 15,-106 0-15,-1 0 0,89-18 16,0 18-16,-89 0 0,125 0 15,-125 0-15,18 0 0,54 0 16,34 0 0,-88 0-16,107 0 15,-107 0-15,0 0 0,106-17 16,18 17 0,-124 0-16,159-18 0,-176 18 0,0 0 15,123 0-15,17 0 16,-140 0-16,141 0 15,-124 0-15,-17 0 0,123 0 16,18-18 0,-142 18-16,107 0 15,-107 0-15,19 0 0,34 0 0,18 0 16,-70 0-16,70 0 16,-70 0-16,-1 0 0,72 0 15,16 0 1,-87 0-16,106 0 15,-107-17-15,1 17 0,88 0 0,35 0 16,-124 0-16,107 0 16,-89 0-16,-17 0 0,88-18 15,17 18 1,-88 0-16,89 0 16,-106 0-16,17 0 0,35-18 15,71 18-15,-123 0 16,123 0-16,-106 0 0,-17 0 15,106 0-15,-1 0 16,-105 0-16,105 0 16,-88 0-16,-17 0 0,88 0 15,17 0 1,-105 0-16,106 0 0,-107 0 16,71 18-16,18-18 15,-88 0-15,70 0 16,-70 0-16,105 18 15,-17-18 1,-71 0-16,53 17 16,-70-17-16,35 0 0,0 0 0,70 18 15,-52-18 1,-53 0-16,70 0 16,-71 0-16,1 0 0,0 18 0,-1-18 15,1 0-15,105 0 16,-105 0-16,53 0 15,-54 0-15,1 0 0,52 17 0,-17-17 16,71 18-16,-107-18 0,72 0 16,-72 0-16,19 0 0,69 0 15,-69 0-15,105 0 16,-124 0-16,107 0 16,-106 0-16,17 0 0,-17 0 0,-1 0 0,18 0 0,-17 0 0,17 0 15,-17 0-15,35 0 0,35 0 0,88-18 16,-158 18-16,106 0 15,-19 0 1,37-17 0,-125-1-16,54 18 15,-54 0-15,1 0 0,17 0 0,18 0 16,-18 0-16,-17 0 0,70 0 0,-17-18 16,-53 18-16,105 0 15,-105 0-15,105 0 16,-17 0-1,-88 0-15,140-17 16,-140 17-16,0 0 0,17 0 0,-18-18 0,19 18 16,34 0-16,-52 0 0,70 0 15,-70 0-15,35-18 16,0 18 0,0 0-1,-36 0-15,1 0 16,-1 0-16,1 0 0,0 0 0,17 0 15,18 0 1,-35 0 0,-1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24:49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12894 3298 0,'0'18'0,"18"17"16,-1-17-16,-17 0 15,18-18-15,-18 17 16,18 1-1,-18 0 1,17-18 15,1 17-31,-18 1 16,18-18 0,-1 17-16,-17 1 15,18-18 1,-1-18 46,-17 1-62,18 17 16,0-53-16,35 18 16,-18 17-16,18-53 15,-36 71-15,-17-17 0,36-1 0,17-35 16,52-35-1,-87 70-15,106-70 16,-107 71-16,1-1 0,-1 18 0,54-53 0,17 0 16,-70 53-16,35-53 15,-36 53-15,-17-17 16,18 17-16</inkml:trace>
  <inkml:trace contextRef="#ctx0" brushRef="#br0" timeOffset="9391.2067">9066 5539 0,'0'-18'94,"18"18"-78,0 0-1,-1 0-15,36 0 16,-35 0-16,35-18 0,17 18 16,-52-17-16,70 17 15,-70 0-15,52-18 16,1 18 0,-53 0-16,52 0 15,-52 0-15,-1 0 0,36 0 16,-53-18-16,53 18 0,-35 0 15,-1 0-15,36 0 16,-17 0 0,-19 0-16,19 0 15,-19 0-15,19 0 16,16 0-16,-34 0 16,35 0-16,-35 0 0,-1 0 15,19-17-15,16 17 16,19 0-1,-18 0 1,-18 0 0,-17 0-16,0 0 0,-1 0 15,1 0-15,17 0 0,18 0 16,0 0 0,0 0-1,0 0 1,-36 0-16,36 0 15,-35 0-15,17 0 0,18 17 16,0-17 0,-35 18-16,52-18 15,-52 0-15,35 0 16,-36 0-16,54 0 16,-53 0-16,-1 0 15,19 0-15,-19 0 0,1 0 31</inkml:trace>
  <inkml:trace contextRef="#ctx0" brushRef="#br0" timeOffset="10704.3655">15575 5715 0,'18'0'16,"-1"0"-16,1 0 15,0 0 1,-1 0 0,1 0-16,0 0 0,17 0 15,-17 0-15,34 0 0,37 0 16,-72 0-16,107 0 16,-107 0-16,1 0 0,105 0 15,19 0 1,-125 0-16,142 0 15,-124 0-15,1 0 0,-3970 0 0,8185 0 16,-4233 0-16,176 0 16,-177 0-16,1 0 0,17 0 0,71 0 15,53 0 1,-142 0-16,89-18 16,-70 18-16,-19 0 0,36 0 15,18 0-15,-36 0 0,36 0 16,-54 0-16,1 0 15,17 0-15,53 0 16,-70 0-16,53 0 16,-54 0-16,1 0 0,-1 0 0,36 0 15,18 0 1,-53 0-16,34 0 0,-34 0 0,0 0 16,-1 0-16,19 0 15,-19 0 1,1 0-16,0 0 15,-1 0 1,1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25:20.4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13388 3387 0,'18'0'16,"-1"17"-16,1 1 15,17 17-15,-35-17 0,35 17 16,18 18 0,-53-35-16,36 35 15,-19-36-15,-17 1 16,18 35 0,-1-53-16,-17 35 0,18-17 15,0-1-15,-18 19 16,0-19-1,17-17 79,1 0-78,-18-17-16,53-19 15,0-17 1,-35 36-16,70-71 0,-53 70 0,-17 18 16,105-88-16,54-36 15,-142 89-15,159-71 16,-177 89-16,19-1 0,87-53 16,-35 18-1,-35 18 1</inkml:trace>
  <inkml:trace contextRef="#ctx0" brushRef="#br0" timeOffset="2640.5374">7038 5856 0,'18'0'94,"-1"0"-94,18 0 16,36-18-1,17 18 1,18 0 0,0 0-16,0-17 15,-89 17-15,72 0 16,-72 0-16,1 0 0,35 0 15,17 0 1,-52 0-16,35 0 16,-35 0-16,-1 0 0,18 0 15,-17 0-15,53 0 0,-36 0 16,18 0-16,53-18 16,-18 18-1,-71 0-15,72 0 16,-54 0-16,-17 0 0,17 0 15,-18 0-15,54 0 16,-53 0-16,-1 0 0,1 0 0,0 0 0,52 0 16,1 0-1,-1 0 1,1 0 0,-54 0-16,72 0 15,-54 0-15,36 0 0,87 0 16,-52-17-1,-71 17-15,89 0 16,-89 0-16,-17 0 0,88 0 16,-1 0-1,-87 0-15,70 0 16,-70 0-16,0 0 0,34 0 0,-34 0 16,53 0-16,-54 0 0,19 0 15,16 0-15,72 0 16,-18 0-1,-89 0-15,89 0 16,-70 0-16,-19 0 0,54 0 16,52 0-16,-105 0 15,88 0-15,-89 0 0,1 0 16,52 0-16,54 0 16,-18 0-1,17 0 1,-105 0-16,70 0 15,-70 0-15,17 0 0,18 0 0,35 0 16,-17 0 0,-54 0-16,72 0 15,-72 0-15,1 0 0,52 0 16,36 0 0,-88 0-16,88 0 15,-89 0-15,19 0 0,52-18 0,18 18 16,-89 0-16,107 0 15,-107 0-15,1 0 0,88 0 16,35 0 0,-106 0-16,89 0 15,-107 0-15,1-18 0,70 18 16,-53 0-16,89 0 0,-106 0 0,-1 0 16,71 0-16,36 0 15,-18 0 1,-89 0-16,72 0 15,-54 0-15,-18 0 0,54 0 16,35 0 0,-89 0-16,89 0 0,-88 0 0,0 0 15,35 0-15,-36 0 0,71 0 16,-52 0-16,-19 0 0,19 0 0,-1 0 16,71 0-1,17 0 1,-88 0-16,54 0 0,-72 0 15,1 0-15,35 0 0,-36 0 0,72-17 16,-72 17-16,19 0 16,-19-18-1,1 18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25:53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22860 3210 0,'0'18'0,"18"0"15,-18-1-15,35 36 16,-35-35-16,18 17 15,-1-17-15,1 35 0,-18-36 16,17-17-16,-17 35 0,18 18 0,17 18 16,-17 17-1,0-17 1,-1-18 0,-17-18-1,0-53 48,18 1-48,35-54 1,53-52-16,-89 105 0,142-123 16,-124 106-16,1 17 0,122-106 15,54-17 1,-177 124-16,142-107 15,-142 124-15,0-17 0,53-36 16,-70 53-16,0-18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25:59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20461 3404 0,'18'0'78,"-1"0"-78,-17 18 15,18-18-15,0 35 0,-1-35 16,1 53-16,17 0 16,1 18-1,-1-1 1,0 36-1,-17-53 1,-18-35-16,17 17 0,-17-18 0,0 1 16,18 0-16,-18-1 15,18-34 32,-18-1-31,53-52-16,35-36 15,-71 88-15,89-70 16,-71 53-16,1-1 0,34-34 16,54-18-1,-89 70-15,36-53 16,-36 54-16,-17-1 0,17 0 0,0-17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26:26.1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1570 8502 0,'18'0'32,"-18"18"-32,17-18 15,1 17-15,-1 1 16,-17-1-16,36 19 16,-36-19-16,17 1 0,-17 17 15,18-35-15,0 71 16,-1-53-16,1-18 0,17 105 31,-35-87-31,35 0 0,-35-1 16,18 1-16,0-18 78,-18-18-63,17 1 1,-17-1-16,36-35 16,-19 35-16,19-17 15,-36 18-15,52-54 16,-34 53-16,0 1 0,35-36 0,35-18 16,-18 18-1,-70 36-15,18-1 16,-18 0-1</inkml:trace>
  <inkml:trace contextRef="#ctx0" brushRef="#br0" timeOffset="1593.8511">1411 10530 0,'18'0'31,"-18"18"-31,17-18 16,1 0-16,-18 18 0,35-1 15,-17 1-15,0 17 16,-1-35-16,1 53 15,0-53-15,-18 18 0,52 70 16,-34-70 0,17 17-16,-35-17 15,18-18-15,0 0 94,-1 0-94,1 0 0,17-36 16,-35 19-16,71-72 15,-54 89-15,54-70 16,-53 35-16,123-71 16,-124 88-16,1 1 0,88-54 0,-18 0 15,-53 54 1,-35-1-1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26:35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14711 4251 0,'0'0'0,"17"0"0,36 18 16,36-1-1,-1 1 1,0 17-16,0 0 16,-70-35-16,88 18 15,-89 0-15,89-1 16,-88 1-16,123 35 16,-123-53-16,17 0 0,88 35 15,18 18 1,-123-53-16,105 35 0,-87-35 0,-19 0 15,36 18-15,18 0 16,-54-18-16,19 35 16,-19-35-16,-17 18 0,53-1 15,0 18 1,-35-17-16,52 35 16,-52-35-16,-18-1 0,18-17 0,35 53 0,35 35 15,-71-88-15,72 89 16,-72-72-16,1 1 0,-18 0 0,71 34 15,17 37 1,-35-19 0,-36-52-16,19 35 0,-36-36 15,17 19-15,1-36 0,-1 70 16,1-52-16,-18 0 0,35 52 16,1 18-1,-36-70-15,35 123 16,-17-123-16,-18-1 0,35 89 15,-18 0-15,-17-71 16,18 36-16,-18-54 0,0 19 16,0-1-16,0 18 15,0-35-15,0 52 16,0-52-16,-18-18 0,1 70 16,-36 36-1,53-88-15,-71 88 0,54-89 16,17 1-16,-71 70 0,-17 36 15,88-107-15,-71 89 16,54-88-16,-18 52 16,-18 1-1,35-71-15,-35 35 16,35-17-16,-17 17 0,0 0 16,0-17-16,-18 35 15,35-36-15,-17 1 0,-18 35 16,-35 18-1,88-54-15,-71 36 16,53-35-16,18-1 0,-17-17 0,-1 18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26:52.3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22243 3387 0,'0'17'46,"0"1"-46,17-18 0,1 53 16,-18-36-16,53 72 16,-36-54-16,36 88 15,-35-87-15,53 140 0,-54-141 16,1-17-16,35 141 0,0 0 16,-36-124-16,19 88 15,-19-123-15,-17 18 0,36 17 16,-36-17-1,17-36 64,-17 1-64,18-1-15,-18 0 0,88-88 16,-70 71-16,87-106 0,-87 123 0,194-158 15,-195 123-15,19 35 0,122-123 16,19-17 0,-142 140-16,106-106 15,-123 124-15,-18-17 0,53-18 16,-36 17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46A8634-AFF6-478F-9A58-CA1CAE7517FF}" type="datetimeFigureOut">
              <a:rPr lang="ko-KR" altLang="en-US"/>
              <a:pPr>
                <a:defRPr/>
              </a:pPr>
              <a:t>2022-03-29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CDDBA4-D176-4271-8675-19192E4269A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7926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613374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198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399DA9B5-8C60-4A82-98B6-3959C02E91FE}" type="slidenum">
              <a:rPr kumimoji="0" lang="ko-KR" altLang="en-US" sz="1200"/>
              <a:pPr/>
              <a:t>35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821274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198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399DA9B5-8C60-4A82-98B6-3959C02E91FE}" type="slidenum">
              <a:rPr kumimoji="0" lang="ko-KR" altLang="en-US" sz="1200"/>
              <a:pPr/>
              <a:t>36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821274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F07B8B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B70039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IT </a:t>
            </a:r>
            <a:r>
              <a:rPr lang="en-US" altLang="ko-KR" sz="1800" b="1" dirty="0" err="1">
                <a:solidFill>
                  <a:schemeClr val="bg1"/>
                </a:solidFill>
                <a:latin typeface="+mj-ea"/>
                <a:ea typeface="+mj-ea"/>
              </a:rPr>
              <a:t>CookBook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, C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로 배우는 쉬운 자료구조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개정 </a:t>
            </a: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판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1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0" baseline="0">
                <a:solidFill>
                  <a:srgbClr val="0000FF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7" b="29954"/>
          <a:stretch/>
        </p:blipFill>
        <p:spPr>
          <a:xfrm>
            <a:off x="4355976" y="133905"/>
            <a:ext cx="4680000" cy="40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5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660033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991936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  <a:lvl4pPr marL="1076325" indent="-180975">
              <a:lnSpc>
                <a:spcPct val="150000"/>
              </a:lnSpc>
              <a:buFont typeface="Arial" pitchFamily="34" charset="0"/>
              <a:buChar char="−"/>
              <a:defRPr sz="1600" b="0">
                <a:latin typeface="맑은 고딕" pitchFamily="50" charset="-127"/>
                <a:ea typeface="맑은 고딕" pitchFamily="50" charset="-127"/>
              </a:defRPr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95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/>
          <a:stretch>
            <a:fillRect/>
          </a:stretch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7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</a:endParaRPr>
          </a:p>
        </p:txBody>
      </p:sp>
      <p:sp>
        <p:nvSpPr>
          <p:cNvPr id="8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IT CookBook, C</a:t>
            </a:r>
            <a:r>
              <a:rPr lang="ko-KR" altLang="en-US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로 배우는 쉬운 자료구조</a:t>
            </a: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(</a:t>
            </a:r>
            <a:r>
              <a:rPr lang="ko-KR" altLang="en-US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개정판</a:t>
            </a: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)</a:t>
            </a:r>
            <a:endParaRPr lang="ko-KR" altLang="en-US" sz="1800" b="1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7627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854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100392" y="6516688"/>
            <a:ext cx="967408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4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40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/114</a:t>
            </a:r>
            <a:endParaRPr lang="en-US" altLang="ko-KR" sz="1400" dirty="0">
              <a:solidFill>
                <a:srgbClr val="45210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endParaRPr lang="en-US" altLang="ko-KR" dirty="0" smtClean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EA8892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5" r:id="rId1"/>
    <p:sldLayoutId id="2147484576" r:id="rId2"/>
    <p:sldLayoutId id="2147484574" r:id="rId3"/>
    <p:sldLayoutId id="2147484577" r:id="rId4"/>
    <p:sldLayoutId id="2147484578" r:id="rId5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kern="1200">
          <a:solidFill>
            <a:srgbClr val="0000FF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lnSpc>
          <a:spcPct val="150000"/>
        </a:lnSpc>
        <a:spcBef>
          <a:spcPct val="20000"/>
        </a:spcBef>
        <a:spcAft>
          <a:spcPts val="200"/>
        </a:spcAft>
        <a:buClr>
          <a:srgbClr val="660033"/>
        </a:buClr>
        <a:buFont typeface="Wingdings" panose="05000000000000000000" pitchFamily="2" charset="2"/>
        <a:buChar char="v"/>
        <a:defRPr sz="2400" b="1" kern="1200">
          <a:solidFill>
            <a:srgbClr val="0000FF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809625" indent="-182563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Clr>
          <a:srgbClr val="ADB9AD"/>
        </a:buClr>
        <a:buChar char="•"/>
        <a:defRPr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e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gif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3.emf"/><Relationship Id="rId4" Type="http://schemas.openxmlformats.org/officeDocument/2006/relationships/customXml" Target="../ink/ink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>
                <a:ln w="11430">
                  <a:solidFill>
                    <a:srgbClr val="452103"/>
                  </a:solidFill>
                </a:ln>
                <a:solidFill>
                  <a:srgbClr val="A41C5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4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rgbClr val="A41C55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>
          <a:xfrm>
            <a:off x="1447800" y="4267200"/>
            <a:ext cx="7696200" cy="8382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연결 자료구조와 연결 리스트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/>
            <a:r>
              <a:rPr lang="ko-KR" altLang="en-US" dirty="0" smtClean="0">
                <a:solidFill>
                  <a:srgbClr val="0000FF"/>
                </a:solidFill>
              </a:rPr>
              <a:t>선형 리스트 </a:t>
            </a:r>
            <a:r>
              <a:rPr lang="en-US" altLang="ko-KR" dirty="0" smtClean="0">
                <a:solidFill>
                  <a:srgbClr val="0000FF"/>
                </a:solidFill>
              </a:rPr>
              <a:t>week</a:t>
            </a:r>
            <a:r>
              <a:rPr lang="ko-KR" altLang="en-US" dirty="0" smtClean="0">
                <a:solidFill>
                  <a:srgbClr val="0000FF"/>
                </a:solidFill>
              </a:rPr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연결</a:t>
            </a:r>
            <a:r>
              <a:rPr lang="ko-KR" altLang="en-US" dirty="0" smtClean="0">
                <a:solidFill>
                  <a:srgbClr val="0000FF"/>
                </a:solidFill>
              </a:rPr>
              <a:t> 리스트 표현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627062" lvl="2" indent="0" eaLnBrk="1" hangingPunct="1">
              <a:buNone/>
            </a:pPr>
            <a:r>
              <a:rPr lang="en-US" altLang="ko-KR" dirty="0" smtClean="0">
                <a:solidFill>
                  <a:srgbClr val="0000FF"/>
                </a:solidFill>
              </a:rPr>
              <a:t>  : </a:t>
            </a:r>
            <a:r>
              <a:rPr lang="ko-KR" altLang="en-US" dirty="0">
                <a:solidFill>
                  <a:srgbClr val="0000FF"/>
                </a:solidFill>
              </a:rPr>
              <a:t>논리적 구조와 물리적 구조 </a:t>
            </a:r>
            <a:r>
              <a:rPr lang="ko-KR" altLang="en-US" dirty="0" smtClean="0">
                <a:solidFill>
                  <a:srgbClr val="FF0000"/>
                </a:solidFill>
              </a:rPr>
              <a:t>불일치</a:t>
            </a:r>
            <a:endParaRPr lang="ko-KR" altLang="en-US" dirty="0">
              <a:solidFill>
                <a:srgbClr val="FF0000"/>
              </a:solidFill>
            </a:endParaRPr>
          </a:p>
          <a:p>
            <a:pPr lvl="2" eaLnBrk="1" hangingPunct="1"/>
            <a:r>
              <a:rPr lang="en-US" altLang="ko-KR" dirty="0" smtClean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</a:t>
            </a:r>
            <a:r>
              <a:rPr lang="ko-KR" altLang="en-US" smtClean="0"/>
              <a:t>이해</a:t>
            </a:r>
            <a:endParaRPr lang="ko-KR" alt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60058"/>
            <a:ext cx="5976000" cy="83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6179096" y="2636912"/>
            <a:ext cx="2736304" cy="3737169"/>
            <a:chOff x="3131840" y="2407274"/>
            <a:chExt cx="2736304" cy="4182831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2407274"/>
              <a:ext cx="2736304" cy="4182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3259259" y="2719230"/>
              <a:ext cx="456511" cy="319127"/>
            </a:xfrm>
            <a:custGeom>
              <a:avLst/>
              <a:gdLst>
                <a:gd name="T0" fmla="*/ 2147483647 w 181"/>
                <a:gd name="T1" fmla="*/ 0 h 272"/>
                <a:gd name="T2" fmla="*/ 0 w 181"/>
                <a:gd name="T3" fmla="*/ 2147483647 h 272"/>
                <a:gd name="T4" fmla="*/ 2147483647 w 181"/>
                <a:gd name="T5" fmla="*/ 2147483647 h 272"/>
                <a:gd name="T6" fmla="*/ 0 60000 65536"/>
                <a:gd name="T7" fmla="*/ 0 60000 65536"/>
                <a:gd name="T8" fmla="*/ 0 60000 65536"/>
                <a:gd name="T9" fmla="*/ 0 w 181"/>
                <a:gd name="T10" fmla="*/ 0 h 272"/>
                <a:gd name="T11" fmla="*/ 181 w 181"/>
                <a:gd name="T12" fmla="*/ 272 h 2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" h="272">
                  <a:moveTo>
                    <a:pt x="181" y="0"/>
                  </a:moveTo>
                  <a:cubicBezTo>
                    <a:pt x="90" y="68"/>
                    <a:pt x="0" y="136"/>
                    <a:pt x="0" y="181"/>
                  </a:cubicBezTo>
                  <a:cubicBezTo>
                    <a:pt x="0" y="226"/>
                    <a:pt x="90" y="249"/>
                    <a:pt x="181" y="272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oval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241160" y="3155558"/>
              <a:ext cx="456509" cy="319127"/>
            </a:xfrm>
            <a:custGeom>
              <a:avLst/>
              <a:gdLst>
                <a:gd name="T0" fmla="*/ 2147483647 w 181"/>
                <a:gd name="T1" fmla="*/ 0 h 272"/>
                <a:gd name="T2" fmla="*/ 0 w 181"/>
                <a:gd name="T3" fmla="*/ 2147483647 h 272"/>
                <a:gd name="T4" fmla="*/ 2147483647 w 181"/>
                <a:gd name="T5" fmla="*/ 2147483647 h 272"/>
                <a:gd name="T6" fmla="*/ 0 60000 65536"/>
                <a:gd name="T7" fmla="*/ 0 60000 65536"/>
                <a:gd name="T8" fmla="*/ 0 60000 65536"/>
                <a:gd name="T9" fmla="*/ 0 w 181"/>
                <a:gd name="T10" fmla="*/ 0 h 272"/>
                <a:gd name="T11" fmla="*/ 181 w 181"/>
                <a:gd name="T12" fmla="*/ 272 h 2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" h="272">
                  <a:moveTo>
                    <a:pt x="181" y="0"/>
                  </a:moveTo>
                  <a:cubicBezTo>
                    <a:pt x="90" y="68"/>
                    <a:pt x="0" y="136"/>
                    <a:pt x="0" y="181"/>
                  </a:cubicBezTo>
                  <a:cubicBezTo>
                    <a:pt x="0" y="226"/>
                    <a:pt x="90" y="249"/>
                    <a:pt x="181" y="272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oval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223060" y="3664418"/>
              <a:ext cx="456511" cy="319127"/>
            </a:xfrm>
            <a:custGeom>
              <a:avLst/>
              <a:gdLst>
                <a:gd name="T0" fmla="*/ 2147483647 w 181"/>
                <a:gd name="T1" fmla="*/ 0 h 272"/>
                <a:gd name="T2" fmla="*/ 0 w 181"/>
                <a:gd name="T3" fmla="*/ 2147483647 h 272"/>
                <a:gd name="T4" fmla="*/ 2147483647 w 181"/>
                <a:gd name="T5" fmla="*/ 2147483647 h 272"/>
                <a:gd name="T6" fmla="*/ 0 60000 65536"/>
                <a:gd name="T7" fmla="*/ 0 60000 65536"/>
                <a:gd name="T8" fmla="*/ 0 60000 65536"/>
                <a:gd name="T9" fmla="*/ 0 w 181"/>
                <a:gd name="T10" fmla="*/ 0 h 272"/>
                <a:gd name="T11" fmla="*/ 181 w 181"/>
                <a:gd name="T12" fmla="*/ 272 h 2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" h="272">
                  <a:moveTo>
                    <a:pt x="181" y="0"/>
                  </a:moveTo>
                  <a:cubicBezTo>
                    <a:pt x="90" y="68"/>
                    <a:pt x="0" y="136"/>
                    <a:pt x="0" y="181"/>
                  </a:cubicBezTo>
                  <a:cubicBezTo>
                    <a:pt x="0" y="226"/>
                    <a:pt x="90" y="249"/>
                    <a:pt x="181" y="272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oval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3241160" y="4086627"/>
              <a:ext cx="456509" cy="319127"/>
            </a:xfrm>
            <a:custGeom>
              <a:avLst/>
              <a:gdLst>
                <a:gd name="T0" fmla="*/ 2147483647 w 181"/>
                <a:gd name="T1" fmla="*/ 0 h 272"/>
                <a:gd name="T2" fmla="*/ 0 w 181"/>
                <a:gd name="T3" fmla="*/ 2147483647 h 272"/>
                <a:gd name="T4" fmla="*/ 2147483647 w 181"/>
                <a:gd name="T5" fmla="*/ 2147483647 h 272"/>
                <a:gd name="T6" fmla="*/ 0 60000 65536"/>
                <a:gd name="T7" fmla="*/ 0 60000 65536"/>
                <a:gd name="T8" fmla="*/ 0 60000 65536"/>
                <a:gd name="T9" fmla="*/ 0 w 181"/>
                <a:gd name="T10" fmla="*/ 0 h 272"/>
                <a:gd name="T11" fmla="*/ 181 w 181"/>
                <a:gd name="T12" fmla="*/ 272 h 2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" h="272">
                  <a:moveTo>
                    <a:pt x="181" y="0"/>
                  </a:moveTo>
                  <a:cubicBezTo>
                    <a:pt x="90" y="68"/>
                    <a:pt x="0" y="136"/>
                    <a:pt x="0" y="181"/>
                  </a:cubicBezTo>
                  <a:cubicBezTo>
                    <a:pt x="0" y="226"/>
                    <a:pt x="90" y="249"/>
                    <a:pt x="181" y="272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oval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3241160" y="4580030"/>
              <a:ext cx="456509" cy="319127"/>
            </a:xfrm>
            <a:custGeom>
              <a:avLst/>
              <a:gdLst>
                <a:gd name="T0" fmla="*/ 2147483647 w 181"/>
                <a:gd name="T1" fmla="*/ 0 h 272"/>
                <a:gd name="T2" fmla="*/ 0 w 181"/>
                <a:gd name="T3" fmla="*/ 2147483647 h 272"/>
                <a:gd name="T4" fmla="*/ 2147483647 w 181"/>
                <a:gd name="T5" fmla="*/ 2147483647 h 272"/>
                <a:gd name="T6" fmla="*/ 0 60000 65536"/>
                <a:gd name="T7" fmla="*/ 0 60000 65536"/>
                <a:gd name="T8" fmla="*/ 0 60000 65536"/>
                <a:gd name="T9" fmla="*/ 0 w 181"/>
                <a:gd name="T10" fmla="*/ 0 h 272"/>
                <a:gd name="T11" fmla="*/ 181 w 181"/>
                <a:gd name="T12" fmla="*/ 272 h 2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" h="272">
                  <a:moveTo>
                    <a:pt x="181" y="0"/>
                  </a:moveTo>
                  <a:cubicBezTo>
                    <a:pt x="90" y="68"/>
                    <a:pt x="0" y="136"/>
                    <a:pt x="0" y="181"/>
                  </a:cubicBezTo>
                  <a:cubicBezTo>
                    <a:pt x="0" y="226"/>
                    <a:pt x="90" y="249"/>
                    <a:pt x="181" y="272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oval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241160" y="5046604"/>
              <a:ext cx="456509" cy="319127"/>
            </a:xfrm>
            <a:custGeom>
              <a:avLst/>
              <a:gdLst>
                <a:gd name="T0" fmla="*/ 2147483647 w 181"/>
                <a:gd name="T1" fmla="*/ 0 h 272"/>
                <a:gd name="T2" fmla="*/ 0 w 181"/>
                <a:gd name="T3" fmla="*/ 2147483647 h 272"/>
                <a:gd name="T4" fmla="*/ 2147483647 w 181"/>
                <a:gd name="T5" fmla="*/ 2147483647 h 272"/>
                <a:gd name="T6" fmla="*/ 0 60000 65536"/>
                <a:gd name="T7" fmla="*/ 0 60000 65536"/>
                <a:gd name="T8" fmla="*/ 0 60000 65536"/>
                <a:gd name="T9" fmla="*/ 0 w 181"/>
                <a:gd name="T10" fmla="*/ 0 h 272"/>
                <a:gd name="T11" fmla="*/ 181 w 181"/>
                <a:gd name="T12" fmla="*/ 272 h 2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" h="272">
                  <a:moveTo>
                    <a:pt x="181" y="0"/>
                  </a:moveTo>
                  <a:cubicBezTo>
                    <a:pt x="90" y="68"/>
                    <a:pt x="0" y="136"/>
                    <a:pt x="0" y="181"/>
                  </a:cubicBezTo>
                  <a:cubicBezTo>
                    <a:pt x="0" y="226"/>
                    <a:pt x="90" y="249"/>
                    <a:pt x="181" y="272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oval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259259" y="5495641"/>
              <a:ext cx="456511" cy="319127"/>
            </a:xfrm>
            <a:custGeom>
              <a:avLst/>
              <a:gdLst>
                <a:gd name="T0" fmla="*/ 2147483647 w 181"/>
                <a:gd name="T1" fmla="*/ 0 h 272"/>
                <a:gd name="T2" fmla="*/ 0 w 181"/>
                <a:gd name="T3" fmla="*/ 2147483647 h 272"/>
                <a:gd name="T4" fmla="*/ 2147483647 w 181"/>
                <a:gd name="T5" fmla="*/ 2147483647 h 272"/>
                <a:gd name="T6" fmla="*/ 0 60000 65536"/>
                <a:gd name="T7" fmla="*/ 0 60000 65536"/>
                <a:gd name="T8" fmla="*/ 0 60000 65536"/>
                <a:gd name="T9" fmla="*/ 0 w 181"/>
                <a:gd name="T10" fmla="*/ 0 h 272"/>
                <a:gd name="T11" fmla="*/ 181 w 181"/>
                <a:gd name="T12" fmla="*/ 272 h 2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" h="272">
                  <a:moveTo>
                    <a:pt x="181" y="0"/>
                  </a:moveTo>
                  <a:cubicBezTo>
                    <a:pt x="90" y="68"/>
                    <a:pt x="0" y="136"/>
                    <a:pt x="0" y="181"/>
                  </a:cubicBezTo>
                  <a:cubicBezTo>
                    <a:pt x="0" y="226"/>
                    <a:pt x="90" y="249"/>
                    <a:pt x="181" y="272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oval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08" y="3590595"/>
            <a:ext cx="4752528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70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알고리즘 문제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9816" y="721306"/>
            <a:ext cx="296267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r>
              <a:rPr lang="en-US" altLang="ko-KR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2. </a:t>
            </a:r>
            <a:r>
              <a:rPr lang="ko-KR" altLang="en-US" sz="18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절차 </a:t>
            </a:r>
            <a:r>
              <a:rPr lang="ko-KR" altLang="en-US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  <a:r>
              <a:rPr lang="en-US" altLang="ko-KR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순서도</a:t>
            </a:r>
            <a:r>
              <a:rPr lang="en-US" altLang="ko-KR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kern="0" spc="0" dirty="0">
              <a:solidFill>
                <a:srgbClr val="0000FF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82729" y="5782517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&lt;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14407" y="3931575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+mn-ea"/>
                <a:ea typeface="+mn-ea"/>
              </a:rPr>
              <a:t>&lt;&gt;</a:t>
            </a:r>
            <a:endParaRPr lang="ko-KR" altLang="en-US" sz="12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38343" y="6156156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&gt;=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9" name="순서도: 수행의 시작/종료 28"/>
          <p:cNvSpPr/>
          <p:nvPr/>
        </p:nvSpPr>
        <p:spPr>
          <a:xfrm>
            <a:off x="1746121" y="1268760"/>
            <a:ext cx="1440160" cy="265493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sp>
        <p:nvSpPr>
          <p:cNvPr id="30" name="순서도: 준비 29"/>
          <p:cNvSpPr/>
          <p:nvPr/>
        </p:nvSpPr>
        <p:spPr>
          <a:xfrm>
            <a:off x="1746121" y="1728175"/>
            <a:ext cx="1440160" cy="482591"/>
          </a:xfrm>
          <a:prstGeom prst="flowChartPrepara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  <a:latin typeface="+mn-ea"/>
              </a:rPr>
              <a:t>C=?, PL=?,</a:t>
            </a:r>
          </a:p>
          <a:p>
            <a:pPr algn="ctr"/>
            <a:r>
              <a:rPr lang="en-US" altLang="ko-KR" sz="800" b="1" dirty="0" smtClean="0">
                <a:solidFill>
                  <a:srgbClr val="FF0000"/>
                </a:solidFill>
                <a:latin typeface="+mn-ea"/>
              </a:rPr>
              <a:t>MI=?, SW=0, HAP=?</a:t>
            </a:r>
            <a:endParaRPr lang="ko-KR" altLang="en-US" sz="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4" name="순서도: 대체 처리 33"/>
          <p:cNvSpPr/>
          <p:nvPr/>
        </p:nvSpPr>
        <p:spPr>
          <a:xfrm>
            <a:off x="1746121" y="2360703"/>
            <a:ext cx="1428760" cy="172739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C = C + 1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35" name="순서도: 대체 처리 34"/>
          <p:cNvSpPr/>
          <p:nvPr/>
        </p:nvSpPr>
        <p:spPr>
          <a:xfrm>
            <a:off x="1746121" y="2737887"/>
            <a:ext cx="1428760" cy="172739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0000CC"/>
                </a:solidFill>
                <a:latin typeface="+mn-ea"/>
              </a:rPr>
              <a:t>S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 = S * (-1)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36" name="순서도: 대체 처리 35"/>
          <p:cNvSpPr/>
          <p:nvPr/>
        </p:nvSpPr>
        <p:spPr>
          <a:xfrm>
            <a:off x="1746121" y="5474054"/>
            <a:ext cx="1428760" cy="271959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HAP = PL + MI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37" name="순서도: 문서 36"/>
          <p:cNvSpPr/>
          <p:nvPr/>
        </p:nvSpPr>
        <p:spPr>
          <a:xfrm>
            <a:off x="1746121" y="3501008"/>
            <a:ext cx="1418504" cy="292356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I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38" name="순서도: 판단 37"/>
          <p:cNvSpPr/>
          <p:nvPr/>
        </p:nvSpPr>
        <p:spPr>
          <a:xfrm>
            <a:off x="1727022" y="4002587"/>
            <a:ext cx="1428760" cy="33152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SW : 0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39" name="순서도: 수행의 시작/종료 38"/>
          <p:cNvSpPr/>
          <p:nvPr/>
        </p:nvSpPr>
        <p:spPr>
          <a:xfrm>
            <a:off x="1746121" y="6464189"/>
            <a:ext cx="1440160" cy="211881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863704" y="2254909"/>
            <a:ext cx="1476000" cy="3847531"/>
            <a:chOff x="6228182" y="5517232"/>
            <a:chExt cx="2448926" cy="955086"/>
          </a:xfrm>
        </p:grpSpPr>
        <p:cxnSp>
          <p:nvCxnSpPr>
            <p:cNvPr id="43" name="직선 화살표 연결선 42"/>
            <p:cNvCxnSpPr/>
            <p:nvPr/>
          </p:nvCxnSpPr>
          <p:spPr>
            <a:xfrm>
              <a:off x="6228182" y="5521772"/>
              <a:ext cx="244892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6228184" y="5517232"/>
              <a:ext cx="0" cy="95508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6228184" y="6472318"/>
              <a:ext cx="1433518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직선 화살표 연결선 48"/>
          <p:cNvCxnSpPr/>
          <p:nvPr/>
        </p:nvCxnSpPr>
        <p:spPr>
          <a:xfrm>
            <a:off x="2463720" y="3311127"/>
            <a:ext cx="0" cy="18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2463720" y="5293558"/>
            <a:ext cx="0" cy="18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382314" y="3894572"/>
            <a:ext cx="396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+mn-ea"/>
                <a:ea typeface="+mn-ea"/>
              </a:rPr>
              <a:t>=</a:t>
            </a:r>
            <a:endParaRPr lang="ko-KR" altLang="en-US" sz="12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419605" y="2289152"/>
            <a:ext cx="1184940" cy="304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dirty="0" smtClean="0">
                <a:latin typeface="+mn-ea"/>
                <a:ea typeface="+mn-ea"/>
              </a:rPr>
              <a:t>1~50</a:t>
            </a:r>
            <a:r>
              <a:rPr lang="ko-KR" altLang="en-US" sz="1000" b="1" kern="0" dirty="0" smtClean="0">
                <a:latin typeface="+mn-ea"/>
                <a:ea typeface="+mn-ea"/>
              </a:rPr>
              <a:t>까지 카운터</a:t>
            </a:r>
            <a:endParaRPr lang="ko-KR" altLang="en-US" sz="1000" b="1" kern="0" spc="0" dirty="0">
              <a:effectLst/>
              <a:latin typeface="+mn-ea"/>
              <a:ea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19605" y="2989982"/>
            <a:ext cx="1217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kern="0" dirty="0" smtClean="0">
                <a:latin typeface="+mn-ea"/>
                <a:ea typeface="+mn-ea"/>
              </a:rPr>
              <a:t>부호 변환 값 저장</a:t>
            </a:r>
            <a:endParaRPr lang="ko-KR" altLang="en-US" sz="1000" b="1" kern="0" spc="0" dirty="0">
              <a:effectLst/>
              <a:latin typeface="+mn-ea"/>
              <a:ea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419605" y="3379090"/>
            <a:ext cx="17748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kern="0" dirty="0" smtClean="0">
                <a:latin typeface="+mn-ea"/>
                <a:ea typeface="+mn-ea"/>
              </a:rPr>
              <a:t>부호 변환된 카운터 값 출력</a:t>
            </a:r>
            <a:endParaRPr lang="ko-KR" altLang="en-US" sz="1000" b="1" kern="0" spc="0" dirty="0">
              <a:effectLst/>
              <a:latin typeface="+mn-ea"/>
              <a:ea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419605" y="2659230"/>
            <a:ext cx="1414567" cy="304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kern="0" dirty="0" smtClean="0">
                <a:latin typeface="+mn-ea"/>
                <a:ea typeface="+mn-ea"/>
              </a:rPr>
              <a:t>부호 변환</a:t>
            </a:r>
            <a:r>
              <a:rPr lang="en-US" altLang="ko-KR" sz="1000" b="1" kern="0" dirty="0" smtClean="0">
                <a:latin typeface="+mn-ea"/>
                <a:ea typeface="+mn-ea"/>
              </a:rPr>
              <a:t>(+, -, +, -)</a:t>
            </a:r>
            <a:endParaRPr lang="ko-KR" altLang="en-US" sz="1000" b="1" kern="0" spc="0" dirty="0">
              <a:effectLst/>
              <a:latin typeface="+mn-ea"/>
              <a:ea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506233" y="3973793"/>
            <a:ext cx="15808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dirty="0" smtClean="0">
                <a:latin typeface="+mn-ea"/>
                <a:ea typeface="+mn-ea"/>
              </a:rPr>
              <a:t>0</a:t>
            </a:r>
            <a:r>
              <a:rPr lang="ko-KR" altLang="en-US" sz="1000" b="1" kern="0" dirty="0" smtClean="0">
                <a:latin typeface="+mn-ea"/>
                <a:ea typeface="+mn-ea"/>
              </a:rPr>
              <a:t>과 같으면 양수</a:t>
            </a:r>
            <a:r>
              <a:rPr lang="en-US" altLang="ko-KR" sz="1000" b="1" kern="0" dirty="0" smtClean="0">
                <a:latin typeface="+mn-ea"/>
                <a:ea typeface="+mn-ea"/>
              </a:rPr>
              <a:t>, </a:t>
            </a:r>
            <a:r>
              <a:rPr lang="ko-KR" altLang="en-US" sz="1000" b="1" kern="0" dirty="0" smtClean="0">
                <a:latin typeface="+mn-ea"/>
                <a:ea typeface="+mn-ea"/>
              </a:rPr>
              <a:t>아니면</a:t>
            </a:r>
            <a:r>
              <a:rPr lang="en-US" altLang="ko-KR" sz="1000" b="1" kern="0" dirty="0" smtClean="0">
                <a:latin typeface="+mn-ea"/>
                <a:ea typeface="+mn-ea"/>
              </a:rPr>
              <a:t/>
            </a:r>
            <a:br>
              <a:rPr lang="en-US" altLang="ko-KR" sz="1000" b="1" kern="0" dirty="0" smtClean="0">
                <a:latin typeface="+mn-ea"/>
                <a:ea typeface="+mn-ea"/>
              </a:rPr>
            </a:br>
            <a:r>
              <a:rPr lang="ko-KR" altLang="en-US" sz="1000" b="1" kern="0" dirty="0" smtClean="0">
                <a:latin typeface="+mn-ea"/>
                <a:ea typeface="+mn-ea"/>
              </a:rPr>
              <a:t>음수로 분기</a:t>
            </a:r>
            <a:endParaRPr lang="ko-KR" altLang="en-US" sz="1000" b="1" kern="0" spc="0" dirty="0">
              <a:effectLst/>
              <a:latin typeface="+mn-ea"/>
              <a:ea typeface="+mn-ea"/>
            </a:endParaRPr>
          </a:p>
        </p:txBody>
      </p:sp>
      <p:cxnSp>
        <p:nvCxnSpPr>
          <p:cNvPr id="59" name="직선 화살표 연결선 58"/>
          <p:cNvCxnSpPr/>
          <p:nvPr/>
        </p:nvCxnSpPr>
        <p:spPr>
          <a:xfrm>
            <a:off x="2463720" y="5733256"/>
            <a:ext cx="0" cy="18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3270628" y="5443963"/>
            <a:ext cx="7425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kern="0" dirty="0" smtClean="0">
                <a:latin typeface="+mn-ea"/>
                <a:ea typeface="+mn-ea"/>
              </a:rPr>
              <a:t>총합</a:t>
            </a:r>
            <a:r>
              <a:rPr lang="en-US" altLang="ko-KR" sz="1000" b="1" kern="0" dirty="0" smtClean="0">
                <a:latin typeface="+mn-ea"/>
                <a:ea typeface="+mn-ea"/>
              </a:rPr>
              <a:t> </a:t>
            </a:r>
            <a:r>
              <a:rPr lang="ko-KR" altLang="en-US" sz="1000" b="1" kern="0" dirty="0" smtClean="0">
                <a:latin typeface="+mn-ea"/>
                <a:ea typeface="+mn-ea"/>
              </a:rPr>
              <a:t>출력</a:t>
            </a:r>
            <a:endParaRPr lang="ko-KR" altLang="en-US" sz="1000" b="1" kern="0" spc="0" dirty="0">
              <a:effectLst/>
              <a:latin typeface="+mn-ea"/>
              <a:ea typeface="+mn-ea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2463720" y="1536752"/>
            <a:ext cx="0" cy="18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2463720" y="2204864"/>
            <a:ext cx="0" cy="18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2463720" y="2529472"/>
            <a:ext cx="0" cy="18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대체 처리 64"/>
          <p:cNvSpPr/>
          <p:nvPr/>
        </p:nvSpPr>
        <p:spPr>
          <a:xfrm>
            <a:off x="1746121" y="3096392"/>
            <a:ext cx="1428760" cy="172739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I = C * S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2446530" y="3804109"/>
            <a:ext cx="0" cy="18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1476256" y="4168347"/>
            <a:ext cx="25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3155782" y="4168347"/>
            <a:ext cx="25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1485400" y="4186445"/>
            <a:ext cx="0" cy="288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3407782" y="4168347"/>
            <a:ext cx="0" cy="288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순서도: 대체 처리 70"/>
          <p:cNvSpPr/>
          <p:nvPr/>
        </p:nvSpPr>
        <p:spPr>
          <a:xfrm>
            <a:off x="1027783" y="4463971"/>
            <a:ext cx="896945" cy="21600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PL=PL + I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72" name="순서도: 대체 처리 71"/>
          <p:cNvSpPr/>
          <p:nvPr/>
        </p:nvSpPr>
        <p:spPr>
          <a:xfrm>
            <a:off x="2968700" y="4482279"/>
            <a:ext cx="896945" cy="21600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MI = MI+I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cxnSp>
        <p:nvCxnSpPr>
          <p:cNvPr id="73" name="직선 화살표 연결선 72"/>
          <p:cNvCxnSpPr/>
          <p:nvPr/>
        </p:nvCxnSpPr>
        <p:spPr>
          <a:xfrm>
            <a:off x="1485400" y="4690062"/>
            <a:ext cx="0" cy="198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>
            <a:off x="3402622" y="4734086"/>
            <a:ext cx="0" cy="18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순서도: 대체 처리 74"/>
          <p:cNvSpPr/>
          <p:nvPr/>
        </p:nvSpPr>
        <p:spPr>
          <a:xfrm>
            <a:off x="1013232" y="4913752"/>
            <a:ext cx="896945" cy="21600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SW=1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76" name="순서도: 대체 처리 75"/>
          <p:cNvSpPr/>
          <p:nvPr/>
        </p:nvSpPr>
        <p:spPr>
          <a:xfrm>
            <a:off x="2954149" y="4932060"/>
            <a:ext cx="896945" cy="21600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SW=0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>
            <a:off x="1485400" y="5140612"/>
            <a:ext cx="0" cy="144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3402622" y="5148060"/>
            <a:ext cx="0" cy="144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1463045" y="5294649"/>
            <a:ext cx="194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>
            <a:off x="2454530" y="2914974"/>
            <a:ext cx="0" cy="18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순서도: 판단 80"/>
          <p:cNvSpPr/>
          <p:nvPr/>
        </p:nvSpPr>
        <p:spPr>
          <a:xfrm>
            <a:off x="1746121" y="5934108"/>
            <a:ext cx="1428760" cy="33152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C : 50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2433609" y="6284189"/>
            <a:ext cx="0" cy="18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3851920" y="4428697"/>
            <a:ext cx="915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kern="0" dirty="0" smtClean="0">
                <a:latin typeface="+mn-ea"/>
                <a:ea typeface="+mn-ea"/>
              </a:rPr>
              <a:t>음수 값 저장</a:t>
            </a:r>
            <a:endParaRPr lang="ko-KR" altLang="en-US" sz="1000" b="1" kern="0" spc="0" dirty="0">
              <a:effectLst/>
              <a:latin typeface="+mn-ea"/>
              <a:ea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3851920" y="4837540"/>
            <a:ext cx="16690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kern="0" dirty="0" smtClean="0">
                <a:latin typeface="+mn-ea"/>
                <a:ea typeface="+mn-ea"/>
              </a:rPr>
              <a:t>양수</a:t>
            </a:r>
            <a:r>
              <a:rPr lang="en-US" altLang="ko-KR" sz="1000" b="1" kern="0" dirty="0" smtClean="0">
                <a:latin typeface="+mn-ea"/>
                <a:ea typeface="+mn-ea"/>
              </a:rPr>
              <a:t>, </a:t>
            </a:r>
            <a:r>
              <a:rPr lang="ko-KR" altLang="en-US" sz="1000" b="1" kern="0" dirty="0" smtClean="0">
                <a:latin typeface="+mn-ea"/>
                <a:ea typeface="+mn-ea"/>
              </a:rPr>
              <a:t>음수 스위치</a:t>
            </a:r>
            <a:r>
              <a:rPr lang="en-US" altLang="ko-KR" sz="1000" b="1" kern="0" dirty="0" smtClean="0">
                <a:latin typeface="+mn-ea"/>
                <a:ea typeface="+mn-ea"/>
              </a:rPr>
              <a:t>:</a:t>
            </a:r>
            <a:br>
              <a:rPr lang="en-US" altLang="ko-KR" sz="1000" b="1" kern="0" dirty="0" smtClean="0">
                <a:latin typeface="+mn-ea"/>
                <a:ea typeface="+mn-ea"/>
              </a:rPr>
            </a:br>
            <a:r>
              <a:rPr lang="en-US" altLang="ko-KR" sz="1000" b="1" kern="0" dirty="0" smtClean="0">
                <a:latin typeface="+mn-ea"/>
                <a:ea typeface="+mn-ea"/>
              </a:rPr>
              <a:t> - 1</a:t>
            </a:r>
            <a:r>
              <a:rPr lang="ko-KR" altLang="en-US" sz="1000" b="1" kern="0" dirty="0" smtClean="0">
                <a:latin typeface="+mn-ea"/>
                <a:ea typeface="+mn-ea"/>
              </a:rPr>
              <a:t>이면 음수</a:t>
            </a:r>
            <a:r>
              <a:rPr lang="en-US" altLang="ko-KR" sz="1000" b="1" kern="0" dirty="0" smtClean="0">
                <a:latin typeface="+mn-ea"/>
                <a:ea typeface="+mn-ea"/>
              </a:rPr>
              <a:t>, 0</a:t>
            </a:r>
            <a:r>
              <a:rPr lang="ko-KR" altLang="en-US" sz="1000" b="1" kern="0" dirty="0" smtClean="0">
                <a:latin typeface="+mn-ea"/>
                <a:ea typeface="+mn-ea"/>
              </a:rPr>
              <a:t>이면 양수</a:t>
            </a:r>
            <a:endParaRPr lang="ko-KR" altLang="en-US" sz="1000" b="1" kern="0" spc="0" dirty="0">
              <a:effectLst/>
              <a:latin typeface="+mn-ea"/>
              <a:ea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283335" y="5893744"/>
            <a:ext cx="14927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dirty="0" smtClean="0">
                <a:latin typeface="+mn-ea"/>
                <a:ea typeface="+mn-ea"/>
              </a:rPr>
              <a:t>50</a:t>
            </a:r>
            <a:r>
              <a:rPr lang="ko-KR" altLang="en-US" sz="1000" b="1" kern="0" dirty="0" smtClean="0">
                <a:latin typeface="+mn-ea"/>
                <a:ea typeface="+mn-ea"/>
              </a:rPr>
              <a:t>과 비교 적으면 순회</a:t>
            </a:r>
            <a:endParaRPr lang="ko-KR" altLang="en-US" sz="1000" b="1" kern="0" spc="0" dirty="0">
              <a:effectLst/>
              <a:latin typeface="+mn-ea"/>
              <a:ea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904948" y="4411045"/>
            <a:ext cx="915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kern="0" smtClean="0">
                <a:latin typeface="+mn-ea"/>
                <a:ea typeface="+mn-ea"/>
              </a:rPr>
              <a:t>양수 값 저장</a:t>
            </a:r>
            <a:endParaRPr lang="ko-KR" altLang="en-US" sz="1000" b="1" kern="0" spc="0" dirty="0">
              <a:effectLst/>
              <a:latin typeface="+mn-ea"/>
              <a:ea typeface="+mn-ea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168535" y="1527442"/>
            <a:ext cx="2624717" cy="3168352"/>
            <a:chOff x="5916534" y="1095427"/>
            <a:chExt cx="2624717" cy="3168352"/>
          </a:xfrm>
        </p:grpSpPr>
        <p:sp>
          <p:nvSpPr>
            <p:cNvPr id="7" name="순서도: 수행의 시작/종료 6"/>
            <p:cNvSpPr/>
            <p:nvPr/>
          </p:nvSpPr>
          <p:spPr>
            <a:xfrm>
              <a:off x="5957490" y="1386754"/>
              <a:ext cx="1177854" cy="296596"/>
            </a:xfrm>
            <a:prstGeom prst="flowChartTermina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rgbClr val="0000CC"/>
                  </a:solidFill>
                  <a:latin typeface="+mn-ea"/>
                </a:rPr>
                <a:t>시작</a:t>
              </a:r>
              <a:r>
                <a:rPr lang="en-US" altLang="ko-KR" sz="1000" b="1" dirty="0" smtClean="0">
                  <a:solidFill>
                    <a:srgbClr val="0000CC"/>
                  </a:solidFill>
                  <a:latin typeface="+mn-ea"/>
                </a:rPr>
                <a:t>/</a:t>
              </a:r>
              <a:r>
                <a:rPr lang="ko-KR" altLang="en-US" sz="1000" b="1" dirty="0" smtClean="0">
                  <a:solidFill>
                    <a:srgbClr val="0000CC"/>
                  </a:solidFill>
                  <a:latin typeface="+mn-ea"/>
                </a:rPr>
                <a:t>종료</a:t>
              </a:r>
            </a:p>
          </p:txBody>
        </p:sp>
        <p:sp>
          <p:nvSpPr>
            <p:cNvPr id="8" name="순서도: 문서 7"/>
            <p:cNvSpPr/>
            <p:nvPr/>
          </p:nvSpPr>
          <p:spPr>
            <a:xfrm>
              <a:off x="6049560" y="2441629"/>
              <a:ext cx="1160142" cy="406746"/>
            </a:xfrm>
            <a:prstGeom prst="flowChart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rgbClr val="0000CC"/>
                  </a:solidFill>
                  <a:latin typeface="+mn-ea"/>
                </a:rPr>
                <a:t>출력</a:t>
              </a: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7679150" y="2525475"/>
              <a:ext cx="751229" cy="657286"/>
              <a:chOff x="7878052" y="2726634"/>
              <a:chExt cx="751229" cy="657286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7883300" y="2726634"/>
                <a:ext cx="347203" cy="657286"/>
                <a:chOff x="6228184" y="5517232"/>
                <a:chExt cx="576064" cy="955086"/>
              </a:xfrm>
            </p:grpSpPr>
            <p:cxnSp>
              <p:nvCxnSpPr>
                <p:cNvPr id="12" name="직선 화살표 연결선 11"/>
                <p:cNvCxnSpPr/>
                <p:nvPr/>
              </p:nvCxnSpPr>
              <p:spPr>
                <a:xfrm>
                  <a:off x="6228184" y="5517232"/>
                  <a:ext cx="576064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연결선 12"/>
                <p:cNvCxnSpPr/>
                <p:nvPr/>
              </p:nvCxnSpPr>
              <p:spPr>
                <a:xfrm>
                  <a:off x="6228184" y="5517232"/>
                  <a:ext cx="0" cy="95508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/>
                <p:cNvCxnSpPr/>
                <p:nvPr/>
              </p:nvCxnSpPr>
              <p:spPr>
                <a:xfrm>
                  <a:off x="6228184" y="6472318"/>
                  <a:ext cx="28803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TextBox 10"/>
              <p:cNvSpPr txBox="1"/>
              <p:nvPr/>
            </p:nvSpPr>
            <p:spPr>
              <a:xfrm>
                <a:off x="7878052" y="2950921"/>
                <a:ext cx="75122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반복 순환</a:t>
                </a:r>
                <a:endParaRPr lang="ko-KR" altLang="en-US" sz="1000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5" name="순서도: 대체 처리 14"/>
            <p:cNvSpPr/>
            <p:nvPr/>
          </p:nvSpPr>
          <p:spPr>
            <a:xfrm>
              <a:off x="6011597" y="1973065"/>
              <a:ext cx="1168530" cy="276094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rgbClr val="0000CC"/>
                  </a:solidFill>
                  <a:latin typeface="+mn-ea"/>
                </a:rPr>
                <a:t>처리</a:t>
              </a:r>
              <a:r>
                <a:rPr lang="en-US" altLang="ko-KR" sz="1000" b="1" dirty="0" smtClean="0">
                  <a:solidFill>
                    <a:srgbClr val="0000CC"/>
                  </a:solidFill>
                  <a:latin typeface="+mn-ea"/>
                </a:rPr>
                <a:t>(</a:t>
              </a:r>
              <a:r>
                <a:rPr lang="ko-KR" altLang="en-US" sz="1000" b="1" dirty="0" smtClean="0">
                  <a:solidFill>
                    <a:srgbClr val="0000CC"/>
                  </a:solidFill>
                  <a:latin typeface="+mn-ea"/>
                </a:rPr>
                <a:t>자료</a:t>
              </a:r>
              <a:r>
                <a:rPr lang="en-US" altLang="ko-KR" sz="1000" b="1" dirty="0" smtClean="0">
                  <a:solidFill>
                    <a:srgbClr val="0000CC"/>
                  </a:solidFill>
                  <a:latin typeface="+mn-ea"/>
                </a:rPr>
                <a:t>)</a:t>
              </a:r>
              <a:endParaRPr lang="ko-KR" altLang="en-US" sz="1000" b="1" dirty="0" smtClean="0">
                <a:solidFill>
                  <a:srgbClr val="0000CC"/>
                </a:solidFill>
                <a:latin typeface="+mn-ea"/>
              </a:endParaRPr>
            </a:p>
          </p:txBody>
        </p:sp>
        <p:sp>
          <p:nvSpPr>
            <p:cNvPr id="16" name="순서도: 준비 15"/>
            <p:cNvSpPr/>
            <p:nvPr/>
          </p:nvSpPr>
          <p:spPr>
            <a:xfrm>
              <a:off x="7239980" y="1342187"/>
              <a:ext cx="1233677" cy="319892"/>
            </a:xfrm>
            <a:prstGeom prst="flowChartPreparati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rgbClr val="0000CC"/>
                  </a:solidFill>
                  <a:latin typeface="+mn-ea"/>
                </a:rPr>
                <a:t>초기값</a:t>
              </a:r>
            </a:p>
          </p:txBody>
        </p:sp>
        <p:sp>
          <p:nvSpPr>
            <p:cNvPr id="18" name="순서도: 판단 17"/>
            <p:cNvSpPr/>
            <p:nvPr/>
          </p:nvSpPr>
          <p:spPr>
            <a:xfrm>
              <a:off x="7317340" y="1858544"/>
              <a:ext cx="1223911" cy="456819"/>
            </a:xfrm>
            <a:prstGeom prst="flowChartDecisi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rgbClr val="0000CC"/>
                  </a:solidFill>
                  <a:latin typeface="+mn-ea"/>
                </a:rPr>
                <a:t>비교</a:t>
              </a:r>
              <a:endParaRPr lang="en-US" altLang="ko-KR" sz="1000" b="1" dirty="0" smtClean="0">
                <a:solidFill>
                  <a:srgbClr val="0000CC"/>
                </a:solidFill>
                <a:latin typeface="+mn-ea"/>
              </a:endParaRPr>
            </a:p>
            <a:p>
              <a:pPr algn="ctr"/>
              <a:r>
                <a:rPr lang="ko-KR" altLang="en-US" sz="1000" b="1" dirty="0" smtClean="0">
                  <a:solidFill>
                    <a:srgbClr val="0000CC"/>
                  </a:solidFill>
                  <a:latin typeface="+mn-ea"/>
                </a:rPr>
                <a:t>판단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6250627" y="3121136"/>
              <a:ext cx="751237" cy="288032"/>
              <a:chOff x="6523662" y="4264266"/>
              <a:chExt cx="751237" cy="288032"/>
            </a:xfrm>
          </p:grpSpPr>
          <p:cxnSp>
            <p:nvCxnSpPr>
              <p:cNvPr id="20" name="직선 화살표 연결선 19"/>
              <p:cNvCxnSpPr/>
              <p:nvPr/>
            </p:nvCxnSpPr>
            <p:spPr>
              <a:xfrm>
                <a:off x="6523662" y="4264266"/>
                <a:ext cx="0" cy="2880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6565647" y="4264266"/>
                <a:ext cx="7092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진행방향</a:t>
                </a:r>
                <a:endParaRPr lang="ko-KR" altLang="en-US" sz="1000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22" name="모서리가 둥근 직사각형 21"/>
            <p:cNvSpPr/>
            <p:nvPr/>
          </p:nvSpPr>
          <p:spPr>
            <a:xfrm>
              <a:off x="5916534" y="1095427"/>
              <a:ext cx="2624717" cy="316835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04967" y="3437646"/>
              <a:ext cx="57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&lt;=</a:t>
              </a:r>
              <a:endParaRPr lang="ko-KR" altLang="en-US" sz="14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41276" y="3467303"/>
              <a:ext cx="57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&lt;</a:t>
              </a:r>
              <a:endParaRPr lang="ko-KR" altLang="en-US" sz="14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170017" y="3437646"/>
              <a:ext cx="57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&gt;</a:t>
              </a:r>
              <a:endParaRPr lang="ko-KR" altLang="en-US" sz="14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170017" y="3777686"/>
              <a:ext cx="57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&gt;=</a:t>
              </a:r>
              <a:endParaRPr lang="ko-KR" altLang="en-US" sz="14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793882" y="3787146"/>
              <a:ext cx="57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&lt;&gt;</a:t>
              </a:r>
              <a:endParaRPr lang="ko-KR" altLang="en-US" sz="14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391118" y="3760905"/>
              <a:ext cx="57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=</a:t>
              </a:r>
              <a:endParaRPr lang="ko-KR" altLang="en-US" sz="14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757" y="862699"/>
            <a:ext cx="2400300" cy="3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알고리즘 문제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9399" y="939358"/>
            <a:ext cx="1978427" cy="4748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r>
              <a:rPr lang="en-US" altLang="ko-KR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3.</a:t>
            </a:r>
            <a:r>
              <a:rPr lang="ko-KR" altLang="en-US" sz="1800" kern="0" dirty="0" err="1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로직</a:t>
            </a:r>
            <a:r>
              <a:rPr lang="ko-KR" altLang="en-US" sz="18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분석</a:t>
            </a:r>
            <a:endParaRPr lang="ko-KR" altLang="en-US" sz="1800" kern="0" spc="0" dirty="0">
              <a:solidFill>
                <a:srgbClr val="0000FF"/>
              </a:solidFill>
              <a:effectLst/>
              <a:latin typeface="함초롬바탕" panose="020306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960153"/>
              </p:ext>
            </p:extLst>
          </p:nvPr>
        </p:nvGraphicFramePr>
        <p:xfrm>
          <a:off x="539552" y="3510967"/>
          <a:ext cx="7920878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352">
                  <a:extLst>
                    <a:ext uri="{9D8B030D-6E8A-4147-A177-3AD203B41FA5}">
                      <a16:colId xmlns:a16="http://schemas.microsoft.com/office/drawing/2014/main" val="4139776161"/>
                    </a:ext>
                  </a:extLst>
                </a:gridCol>
                <a:gridCol w="747252">
                  <a:extLst>
                    <a:ext uri="{9D8B030D-6E8A-4147-A177-3AD203B41FA5}">
                      <a16:colId xmlns:a16="http://schemas.microsoft.com/office/drawing/2014/main" val="1386819075"/>
                    </a:ext>
                  </a:extLst>
                </a:gridCol>
                <a:gridCol w="820620">
                  <a:extLst>
                    <a:ext uri="{9D8B030D-6E8A-4147-A177-3AD203B41FA5}">
                      <a16:colId xmlns:a16="http://schemas.microsoft.com/office/drawing/2014/main" val="2256045189"/>
                    </a:ext>
                  </a:extLst>
                </a:gridCol>
                <a:gridCol w="972786">
                  <a:extLst>
                    <a:ext uri="{9D8B030D-6E8A-4147-A177-3AD203B41FA5}">
                      <a16:colId xmlns:a16="http://schemas.microsoft.com/office/drawing/2014/main" val="3814289135"/>
                    </a:ext>
                  </a:extLst>
                </a:gridCol>
                <a:gridCol w="672528">
                  <a:extLst>
                    <a:ext uri="{9D8B030D-6E8A-4147-A177-3AD203B41FA5}">
                      <a16:colId xmlns:a16="http://schemas.microsoft.com/office/drawing/2014/main" val="657600292"/>
                    </a:ext>
                  </a:extLst>
                </a:gridCol>
                <a:gridCol w="586933">
                  <a:extLst>
                    <a:ext uri="{9D8B030D-6E8A-4147-A177-3AD203B41FA5}">
                      <a16:colId xmlns:a16="http://schemas.microsoft.com/office/drawing/2014/main" val="2972882623"/>
                    </a:ext>
                  </a:extLst>
                </a:gridCol>
                <a:gridCol w="907573">
                  <a:extLst>
                    <a:ext uri="{9D8B030D-6E8A-4147-A177-3AD203B41FA5}">
                      <a16:colId xmlns:a16="http://schemas.microsoft.com/office/drawing/2014/main" val="2864894465"/>
                    </a:ext>
                  </a:extLst>
                </a:gridCol>
                <a:gridCol w="460580">
                  <a:extLst>
                    <a:ext uri="{9D8B030D-6E8A-4147-A177-3AD203B41FA5}">
                      <a16:colId xmlns:a16="http://schemas.microsoft.com/office/drawing/2014/main" val="412722515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93094370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922621456"/>
                    </a:ext>
                  </a:extLst>
                </a:gridCol>
                <a:gridCol w="576062">
                  <a:extLst>
                    <a:ext uri="{9D8B030D-6E8A-4147-A177-3AD203B41FA5}">
                      <a16:colId xmlns:a16="http://schemas.microsoft.com/office/drawing/2014/main" val="3890502337"/>
                    </a:ext>
                  </a:extLst>
                </a:gridCol>
              </a:tblGrid>
              <a:tr h="370840">
                <a:tc gridSpan="11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C=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?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S=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?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I=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?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SW=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?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PL=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?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MI=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?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HAP=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?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71836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C=C+1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S=S*(-1)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I=C * S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프린터</a:t>
                      </a: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SW</a:t>
                      </a:r>
                    </a:p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,&lt;&gt;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PL=PL+ I</a:t>
                      </a:r>
                      <a:endParaRPr lang="ko-KR" altLang="en-US" sz="11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SW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HAP=PL+MI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C&lt;50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632361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MI=MI+ I</a:t>
                      </a:r>
                      <a:endParaRPr lang="ko-KR" altLang="en-US" sz="11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20195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회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+1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-1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*(-1)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1=1 * </a:t>
                      </a:r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1=0+ 1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1=</a:t>
                      </a:r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+0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1&lt;50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순회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3476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MI=MI+ I</a:t>
                      </a:r>
                      <a:endParaRPr lang="ko-KR" altLang="en-US" sz="11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691596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회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+1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-1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*(-1)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-2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=2 * (</a:t>
                      </a:r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-1)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-2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&lt;&gt;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PL=PL+ I</a:t>
                      </a:r>
                      <a:endParaRPr lang="ko-KR" altLang="en-US" sz="11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-1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+(-2)</a:t>
                      </a:r>
                      <a:endParaRPr lang="ko-KR" altLang="en-US" sz="11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2&lt;50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0104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rgbClr val="0000CC"/>
                          </a:solidFill>
                          <a:latin typeface="+mn-ea"/>
                          <a:ea typeface="+mn-ea"/>
                        </a:rPr>
                        <a:t>-2=0+(-2)</a:t>
                      </a:r>
                      <a:endParaRPr lang="ko-KR" altLang="en-US" sz="1100" b="1" dirty="0" smtClean="0">
                        <a:solidFill>
                          <a:srgbClr val="0000C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431414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회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+1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-1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*(-1)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3=3 * </a:t>
                      </a:r>
                      <a:r>
                        <a:rPr lang="en-US" altLang="ko-KR" sz="11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4=1+ 3</a:t>
                      </a:r>
                      <a:endParaRPr lang="ko-KR" altLang="en-US" sz="11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2=</a:t>
                      </a:r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+(</a:t>
                      </a:r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-1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3&lt;50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91882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MI=MI+ I</a:t>
                      </a:r>
                      <a:endParaRPr lang="ko-KR" altLang="en-US" sz="11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34108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회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+1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-1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*(-1)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-4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=4 * (</a:t>
                      </a:r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-4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&lt;&gt;</a:t>
                      </a:r>
                      <a:endParaRPr lang="ko-KR" altLang="en-US" sz="11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PL=PL+ I</a:t>
                      </a:r>
                      <a:endParaRPr lang="ko-KR" altLang="en-US" sz="11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-2=</a:t>
                      </a:r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+(-6)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4&lt;50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44579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-6=-2+(-4)</a:t>
                      </a:r>
                      <a:endParaRPr lang="ko-KR" altLang="en-US" sz="1100" b="1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15764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370" y="105343"/>
            <a:ext cx="2448272" cy="31250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62" y="1007098"/>
            <a:ext cx="2400300" cy="400050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4644008" y="4509120"/>
            <a:ext cx="211778" cy="14401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4629881" y="5229200"/>
            <a:ext cx="211778" cy="69536"/>
          </a:xfrm>
          <a:prstGeom prst="straightConnector1">
            <a:avLst/>
          </a:prstGeom>
          <a:ln>
            <a:solidFill>
              <a:srgbClr val="0000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4629881" y="5579281"/>
            <a:ext cx="211778" cy="14401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4629059" y="6237312"/>
            <a:ext cx="211778" cy="69536"/>
          </a:xfrm>
          <a:prstGeom prst="straightConnector1">
            <a:avLst/>
          </a:prstGeom>
          <a:ln>
            <a:solidFill>
              <a:srgbClr val="0000C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47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7429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>
                <a:solidFill>
                  <a:srgbClr val="FF0000"/>
                </a:solidFill>
              </a:rPr>
              <a:t>선형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리스트</a:t>
            </a:r>
            <a:r>
              <a:rPr lang="ko-KR" altLang="en-US" dirty="0"/>
              <a:t>와 </a:t>
            </a:r>
            <a:r>
              <a:rPr lang="ko-KR" altLang="en-US" dirty="0">
                <a:solidFill>
                  <a:srgbClr val="FF0000"/>
                </a:solidFill>
              </a:rPr>
              <a:t>연결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리스트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FF"/>
                </a:solidFill>
              </a:rPr>
              <a:t>비교</a:t>
            </a:r>
          </a:p>
          <a:p>
            <a:pPr lvl="2" eaLnBrk="1" hangingPunct="1">
              <a:spcAft>
                <a:spcPts val="100"/>
              </a:spcAft>
              <a:defRPr/>
            </a:pPr>
            <a:r>
              <a:rPr lang="ko-KR" altLang="en-US" b="1" u="sng" dirty="0"/>
              <a:t>리스트 이름</a:t>
            </a:r>
            <a:r>
              <a:rPr lang="ko-KR" altLang="en-US" b="1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week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u="sng" dirty="0">
                <a:solidFill>
                  <a:srgbClr val="0000FF"/>
                </a:solidFill>
              </a:rPr>
              <a:t>연결 리스트</a:t>
            </a:r>
            <a:r>
              <a:rPr lang="ko-KR" altLang="en-US" u="sng" dirty="0"/>
              <a:t>의 </a:t>
            </a:r>
            <a:r>
              <a:rPr lang="ko-KR" altLang="en-US" u="sng" dirty="0">
                <a:solidFill>
                  <a:srgbClr val="FF0000"/>
                </a:solidFill>
              </a:rPr>
              <a:t>시작</a:t>
            </a:r>
            <a:r>
              <a:rPr lang="ko-KR" altLang="en-US" dirty="0"/>
              <a:t>을 가리키는 </a:t>
            </a:r>
            <a:r>
              <a:rPr lang="ko-KR" altLang="en-US" dirty="0" smtClean="0">
                <a:solidFill>
                  <a:srgbClr val="0000FF"/>
                </a:solidFill>
              </a:rPr>
              <a:t>포인터 변수</a:t>
            </a:r>
            <a:endParaRPr lang="ko-KR" altLang="en-US" dirty="0">
              <a:solidFill>
                <a:srgbClr val="0000FF"/>
              </a:solidFill>
            </a:endParaRPr>
          </a:p>
          <a:p>
            <a:pPr lvl="3" eaLnBrk="1" hangingPunct="1">
              <a:defRPr/>
            </a:pPr>
            <a:r>
              <a:rPr lang="en-US" altLang="ko-KR" dirty="0" smtClean="0">
                <a:solidFill>
                  <a:srgbClr val="FF0000"/>
                </a:solidFill>
              </a:rPr>
              <a:t>week</a:t>
            </a:r>
            <a:r>
              <a:rPr lang="ko-KR" altLang="en-US" dirty="0"/>
              <a:t>는 </a:t>
            </a:r>
            <a:r>
              <a:rPr lang="ko-KR" altLang="en-US" u="sng" dirty="0">
                <a:solidFill>
                  <a:srgbClr val="0000FF"/>
                </a:solidFill>
              </a:rPr>
              <a:t>연결</a:t>
            </a:r>
            <a:r>
              <a:rPr lang="ko-KR" altLang="en-US" u="sng" dirty="0"/>
              <a:t> </a:t>
            </a:r>
            <a:r>
              <a:rPr lang="ko-KR" altLang="en-US" u="sng" dirty="0">
                <a:solidFill>
                  <a:srgbClr val="0000FF"/>
                </a:solidFill>
              </a:rPr>
              <a:t>리스트</a:t>
            </a:r>
            <a:r>
              <a:rPr lang="ko-KR" altLang="en-US" u="sng" dirty="0"/>
              <a:t>의 </a:t>
            </a:r>
            <a:r>
              <a:rPr lang="ko-KR" altLang="en-US" u="sng" dirty="0" smtClean="0">
                <a:solidFill>
                  <a:srgbClr val="FF0000"/>
                </a:solidFill>
              </a:rPr>
              <a:t>첫 번째 </a:t>
            </a:r>
            <a:r>
              <a:rPr lang="ko-KR" altLang="en-US" u="sng" dirty="0">
                <a:solidFill>
                  <a:srgbClr val="FF0000"/>
                </a:solidFill>
              </a:rPr>
              <a:t>노드</a:t>
            </a:r>
            <a:r>
              <a:rPr lang="ko-KR" altLang="en-US" dirty="0"/>
              <a:t>를 </a:t>
            </a:r>
            <a:r>
              <a:rPr lang="ko-KR" altLang="en-US" dirty="0" smtClean="0"/>
              <a:t>가리킴과 </a:t>
            </a:r>
            <a:r>
              <a:rPr lang="ko-KR" altLang="en-US" dirty="0">
                <a:solidFill>
                  <a:srgbClr val="0000FF"/>
                </a:solidFill>
              </a:rPr>
              <a:t>동시</a:t>
            </a:r>
            <a:r>
              <a:rPr lang="ko-KR" altLang="en-US" dirty="0"/>
              <a:t>에 </a:t>
            </a:r>
            <a:r>
              <a:rPr lang="ko-KR" altLang="en-US" dirty="0">
                <a:solidFill>
                  <a:srgbClr val="0000FF"/>
                </a:solidFill>
              </a:rPr>
              <a:t>연결</a:t>
            </a:r>
            <a:r>
              <a:rPr lang="ko-KR" altLang="en-US" dirty="0"/>
              <a:t>된 </a:t>
            </a:r>
            <a:r>
              <a:rPr lang="ko-KR" altLang="en-US" dirty="0">
                <a:solidFill>
                  <a:srgbClr val="0000FF"/>
                </a:solidFill>
              </a:rPr>
              <a:t>리스트</a:t>
            </a:r>
            <a:r>
              <a:rPr lang="ko-KR" altLang="en-US" dirty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전체 의미</a:t>
            </a:r>
            <a:endParaRPr lang="ko-KR" altLang="en-US" sz="800" dirty="0"/>
          </a:p>
          <a:p>
            <a:pPr lvl="2" eaLnBrk="1" hangingPunct="1">
              <a:defRPr/>
            </a:pPr>
            <a:r>
              <a:rPr lang="ko-KR" altLang="en-US" dirty="0">
                <a:solidFill>
                  <a:srgbClr val="0000FF"/>
                </a:solidFill>
              </a:rPr>
              <a:t>연결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리스트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마지막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노드</a:t>
            </a:r>
            <a:r>
              <a:rPr lang="ko-KR" altLang="en-US" dirty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링크 필드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00FF"/>
                </a:solidFill>
              </a:rPr>
              <a:t>노드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끝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0000FF"/>
                </a:solidFill>
              </a:rPr>
              <a:t>표시</a:t>
            </a:r>
            <a:r>
              <a:rPr lang="ko-KR" altLang="en-US" dirty="0"/>
              <a:t>하기 </a:t>
            </a:r>
            <a:r>
              <a:rPr lang="ko-KR" altLang="en-US" dirty="0" smtClean="0"/>
              <a:t>위해 </a:t>
            </a:r>
            <a:r>
              <a:rPr lang="en-US" altLang="ko-KR" dirty="0" smtClean="0">
                <a:solidFill>
                  <a:srgbClr val="FF0000"/>
                </a:solidFill>
              </a:rPr>
              <a:t>NULL(</a:t>
            </a:r>
            <a:r>
              <a:rPr lang="ko-KR" altLang="en-US" dirty="0">
                <a:solidFill>
                  <a:srgbClr val="FF0000"/>
                </a:solidFill>
              </a:rPr>
              <a:t>널</a:t>
            </a:r>
            <a:r>
              <a:rPr lang="en-US" altLang="ko-KR" dirty="0">
                <a:solidFill>
                  <a:srgbClr val="FF0000"/>
                </a:solidFill>
              </a:rPr>
              <a:t>) </a:t>
            </a:r>
            <a:r>
              <a:rPr lang="ko-KR" altLang="en-US" dirty="0" smtClean="0">
                <a:solidFill>
                  <a:srgbClr val="FF0000"/>
                </a:solidFill>
              </a:rPr>
              <a:t>저장</a:t>
            </a:r>
            <a:endParaRPr lang="ko-KR" altLang="en-US" sz="800" dirty="0"/>
          </a:p>
          <a:p>
            <a:pPr lvl="2" eaLnBrk="1" hangingPunct="1">
              <a:defRPr/>
            </a:pPr>
            <a:r>
              <a:rPr lang="ko-KR" altLang="en-US" b="1" dirty="0">
                <a:solidFill>
                  <a:srgbClr val="0000FF"/>
                </a:solidFill>
              </a:rPr>
              <a:t>공백 연결 리스트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포인터 변수 </a:t>
            </a:r>
            <a:r>
              <a:rPr lang="en-US" altLang="ko-KR" dirty="0"/>
              <a:t>week</a:t>
            </a:r>
            <a:r>
              <a:rPr lang="ko-KR" altLang="en-US" dirty="0"/>
              <a:t>에 </a:t>
            </a:r>
            <a:r>
              <a:rPr lang="en-US" altLang="ko-KR" dirty="0" smtClean="0">
                <a:solidFill>
                  <a:srgbClr val="FF0000"/>
                </a:solidFill>
              </a:rPr>
              <a:t>NULL</a:t>
            </a:r>
            <a:r>
              <a:rPr lang="ko-KR" altLang="en-US" dirty="0" smtClean="0">
                <a:solidFill>
                  <a:srgbClr val="FF0000"/>
                </a:solidFill>
              </a:rPr>
              <a:t> 저장</a:t>
            </a:r>
            <a:r>
              <a:rPr lang="en-US" altLang="ko-KR" dirty="0" smtClean="0"/>
              <a:t>(</a:t>
            </a:r>
            <a:r>
              <a:rPr lang="ko-KR" altLang="en-US" dirty="0"/>
              <a:t>널 포인터</a:t>
            </a:r>
            <a:r>
              <a:rPr lang="en-US" altLang="ko-KR" dirty="0" smtClean="0"/>
              <a:t>)</a:t>
            </a:r>
            <a:endParaRPr lang="en-US" altLang="ko-KR" sz="800" dirty="0" smtClean="0"/>
          </a:p>
          <a:p>
            <a:pPr lvl="2" eaLnBrk="1" hangingPunct="1">
              <a:spcAft>
                <a:spcPts val="100"/>
              </a:spcAft>
              <a:defRPr/>
            </a:pPr>
            <a:r>
              <a:rPr lang="ko-KR" altLang="en-US" dirty="0">
                <a:solidFill>
                  <a:srgbClr val="0000FF"/>
                </a:solidFill>
              </a:rPr>
              <a:t>각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노드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FF"/>
                </a:solidFill>
              </a:rPr>
              <a:t>필드</a:t>
            </a:r>
            <a:r>
              <a:rPr lang="ko-KR" altLang="en-US" dirty="0"/>
              <a:t>에 </a:t>
            </a:r>
            <a:r>
              <a:rPr lang="ko-KR" altLang="en-US" dirty="0">
                <a:solidFill>
                  <a:srgbClr val="0000FF"/>
                </a:solidFill>
              </a:rPr>
              <a:t>저장</a:t>
            </a:r>
            <a:r>
              <a:rPr lang="ko-KR" altLang="en-US" dirty="0"/>
              <a:t>한 </a:t>
            </a:r>
            <a:r>
              <a:rPr lang="ko-KR" altLang="en-US" dirty="0">
                <a:solidFill>
                  <a:srgbClr val="0000FF"/>
                </a:solidFill>
              </a:rPr>
              <a:t>값</a:t>
            </a:r>
            <a:r>
              <a:rPr lang="ko-KR" altLang="en-US" dirty="0"/>
              <a:t>은 </a:t>
            </a:r>
            <a:r>
              <a:rPr lang="ko-KR" altLang="en-US" b="1" dirty="0" smtClean="0">
                <a:solidFill>
                  <a:srgbClr val="FF0000"/>
                </a:solidFill>
              </a:rPr>
              <a:t>점 </a:t>
            </a:r>
            <a:r>
              <a:rPr lang="ko-KR" altLang="en-US" b="1" dirty="0">
                <a:solidFill>
                  <a:srgbClr val="FF0000"/>
                </a:solidFill>
              </a:rPr>
              <a:t>연산자</a:t>
            </a:r>
            <a:r>
              <a:rPr lang="ko-KR" altLang="en-US" dirty="0"/>
              <a:t>를 </a:t>
            </a:r>
            <a:r>
              <a:rPr lang="ko-KR" altLang="en-US" dirty="0" smtClean="0"/>
              <a:t>사용</a:t>
            </a:r>
            <a:r>
              <a:rPr lang="ko-KR" altLang="en-US" dirty="0"/>
              <a:t>해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액세스</a:t>
            </a:r>
          </a:p>
          <a:p>
            <a:pPr lvl="3" eaLnBrk="1" hangingPunct="1">
              <a:lnSpc>
                <a:spcPct val="100000"/>
              </a:lnSpc>
              <a:defRPr/>
            </a:pPr>
            <a:r>
              <a:rPr lang="en-US" altLang="ko-KR" dirty="0" err="1">
                <a:solidFill>
                  <a:srgbClr val="0000FF"/>
                </a:solidFill>
              </a:rPr>
              <a:t>week</a:t>
            </a:r>
            <a:r>
              <a:rPr lang="en-US" altLang="ko-KR" sz="24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r>
              <a:rPr lang="en-US" altLang="ko-KR" dirty="0" err="1">
                <a:solidFill>
                  <a:srgbClr val="FF0000"/>
                </a:solidFill>
              </a:rPr>
              <a:t>data</a:t>
            </a:r>
            <a:r>
              <a:rPr lang="en-US" altLang="ko-KR" dirty="0"/>
              <a:t>  : </a:t>
            </a:r>
            <a:r>
              <a:rPr lang="ko-KR" altLang="en-US" dirty="0"/>
              <a:t>포인터 </a:t>
            </a:r>
            <a:r>
              <a:rPr lang="en-US" altLang="ko-KR" dirty="0"/>
              <a:t>week</a:t>
            </a:r>
            <a:r>
              <a:rPr lang="ko-KR" altLang="en-US" dirty="0"/>
              <a:t>가 가리키는 </a:t>
            </a:r>
            <a:r>
              <a:rPr lang="ko-KR" altLang="en-US" dirty="0">
                <a:solidFill>
                  <a:srgbClr val="0000FF"/>
                </a:solidFill>
              </a:rPr>
              <a:t>노드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데이터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필드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값</a:t>
            </a:r>
            <a:r>
              <a:rPr lang="ko-KR" altLang="en-US" dirty="0"/>
              <a:t> </a:t>
            </a:r>
            <a:r>
              <a:rPr lang="ko-KR" altLang="en-US" dirty="0">
                <a:latin typeface="Times New Roman"/>
              </a:rPr>
              <a:t>“</a:t>
            </a:r>
            <a:r>
              <a:rPr lang="ko-KR" altLang="en-US" dirty="0">
                <a:solidFill>
                  <a:srgbClr val="FF0000"/>
                </a:solidFill>
              </a:rPr>
              <a:t>월</a:t>
            </a:r>
            <a:r>
              <a:rPr lang="ko-KR" altLang="en-US" dirty="0">
                <a:latin typeface="Times New Roman"/>
              </a:rPr>
              <a:t>”</a:t>
            </a:r>
            <a:endParaRPr lang="ko-KR" altLang="en-US" dirty="0"/>
          </a:p>
          <a:p>
            <a:pPr lvl="3" eaLnBrk="1" hangingPunct="1">
              <a:lnSpc>
                <a:spcPct val="100000"/>
              </a:lnSpc>
              <a:defRPr/>
            </a:pPr>
            <a:r>
              <a:rPr lang="en-US" altLang="ko-KR" dirty="0" err="1">
                <a:solidFill>
                  <a:srgbClr val="0000FF"/>
                </a:solidFill>
              </a:rPr>
              <a:t>week</a:t>
            </a:r>
            <a:r>
              <a:rPr lang="en-US" altLang="ko-KR" sz="24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r>
              <a:rPr lang="en-US" altLang="ko-KR" dirty="0" err="1">
                <a:solidFill>
                  <a:srgbClr val="FF0000"/>
                </a:solidFill>
              </a:rPr>
              <a:t>link</a:t>
            </a:r>
            <a:r>
              <a:rPr lang="en-US" altLang="ko-KR" dirty="0"/>
              <a:t>   : </a:t>
            </a:r>
            <a:r>
              <a:rPr lang="ko-KR" altLang="en-US" dirty="0"/>
              <a:t>포인터 </a:t>
            </a:r>
            <a:r>
              <a:rPr lang="en-US" altLang="ko-KR" dirty="0"/>
              <a:t>week</a:t>
            </a:r>
            <a:r>
              <a:rPr lang="ko-KR" altLang="en-US" dirty="0"/>
              <a:t>가 가리키는 </a:t>
            </a:r>
            <a:r>
              <a:rPr lang="ko-KR" altLang="en-US" dirty="0">
                <a:solidFill>
                  <a:srgbClr val="0000FF"/>
                </a:solidFill>
              </a:rPr>
              <a:t>노드 링크 필드</a:t>
            </a:r>
            <a:r>
              <a:rPr lang="ko-KR" altLang="en-US" dirty="0"/>
              <a:t>에 </a:t>
            </a:r>
            <a:r>
              <a:rPr lang="ko-KR" altLang="en-US" dirty="0">
                <a:solidFill>
                  <a:srgbClr val="0000FF"/>
                </a:solidFill>
              </a:rPr>
              <a:t>저장</a:t>
            </a:r>
            <a:r>
              <a:rPr lang="ko-KR" altLang="en-US" dirty="0"/>
              <a:t>된 </a:t>
            </a:r>
            <a:r>
              <a:rPr lang="ko-KR" altLang="en-US" dirty="0" smtClean="0">
                <a:solidFill>
                  <a:srgbClr val="0000FF"/>
                </a:solidFill>
              </a:rPr>
              <a:t>주소 값</a:t>
            </a:r>
            <a:r>
              <a:rPr lang="en-US" altLang="ko-KR" dirty="0" smtClean="0"/>
              <a:t> </a:t>
            </a:r>
            <a:r>
              <a:rPr lang="en-US" altLang="ko-KR" dirty="0"/>
              <a:t>“</a:t>
            </a:r>
            <a:r>
              <a:rPr lang="en-US" altLang="ko-KR" dirty="0">
                <a:solidFill>
                  <a:srgbClr val="FF0000"/>
                </a:solidFill>
              </a:rPr>
              <a:t>120</a:t>
            </a:r>
            <a:r>
              <a:rPr lang="en-US" altLang="ko-KR" dirty="0" smtClean="0"/>
              <a:t>”</a:t>
            </a:r>
            <a:endParaRPr lang="en-US" altLang="ko-KR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</a:t>
            </a:r>
            <a:r>
              <a:rPr lang="ko-KR" altLang="en-US" smtClean="0"/>
              <a:t>이해</a:t>
            </a:r>
            <a:endParaRPr lang="ko-KR" altLang="en-US" dirty="0" smtClean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80928"/>
            <a:ext cx="1008112" cy="50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8"/>
            <a:ext cx="6889848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39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ko-KR" altLang="en-US" dirty="0"/>
              <a:t>리스트 </a:t>
            </a:r>
            <a:r>
              <a:rPr lang="en-US" altLang="ko-KR" dirty="0">
                <a:solidFill>
                  <a:srgbClr val="0000FF"/>
                </a:solidFill>
              </a:rPr>
              <a:t>week</a:t>
            </a:r>
            <a:r>
              <a:rPr lang="ko-KR" altLang="en-US" dirty="0"/>
              <a:t>의 </a:t>
            </a:r>
            <a:r>
              <a:rPr lang="ko-KR" altLang="en-US" dirty="0" err="1"/>
              <a:t>노드에</a:t>
            </a:r>
            <a:r>
              <a:rPr lang="ko-KR" altLang="en-US" dirty="0"/>
              <a:t> 대한 </a:t>
            </a:r>
            <a:r>
              <a:rPr lang="ko-KR" altLang="en-US" dirty="0">
                <a:solidFill>
                  <a:srgbClr val="0000FF"/>
                </a:solidFill>
              </a:rPr>
              <a:t>구조체 정의</a:t>
            </a:r>
            <a:endParaRPr lang="en-US" altLang="ko-KR" dirty="0">
              <a:solidFill>
                <a:srgbClr val="0000FF"/>
              </a:solidFill>
            </a:endParaRPr>
          </a:p>
          <a:p>
            <a:pPr lvl="2" eaLnBrk="1" hangingPunct="1">
              <a:lnSpc>
                <a:spcPct val="90000"/>
              </a:lnSpc>
            </a:pPr>
            <a:endParaRPr lang="ko-KR" altLang="en-US" dirty="0" smtClean="0"/>
          </a:p>
          <a:p>
            <a:pPr lvl="1" eaLnBrk="1" hangingPunct="1">
              <a:lnSpc>
                <a:spcPct val="90000"/>
              </a:lnSpc>
            </a:pPr>
            <a:endParaRPr lang="ko-KR" altLang="en-US" dirty="0" smtClean="0"/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</a:t>
            </a:r>
            <a:r>
              <a:rPr lang="ko-KR" altLang="en-US" smtClean="0"/>
              <a:t>이해</a:t>
            </a:r>
            <a:endParaRPr lang="ko-KR" alt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4032448" cy="180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28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>
                <a:solidFill>
                  <a:srgbClr val="0000FF"/>
                </a:solidFill>
              </a:rPr>
              <a:t>연결 리스트의 노드와 </a:t>
            </a:r>
            <a:r>
              <a:rPr lang="ko-KR" altLang="en-US" b="0" dirty="0" smtClean="0">
                <a:solidFill>
                  <a:srgbClr val="FF0000"/>
                </a:solidFill>
              </a:rPr>
              <a:t>점</a:t>
            </a:r>
            <a:r>
              <a:rPr lang="ko-KR" altLang="en-US" b="0" dirty="0" smtClean="0">
                <a:solidFill>
                  <a:srgbClr val="0000FF"/>
                </a:solidFill>
              </a:rPr>
              <a:t> </a:t>
            </a:r>
            <a:r>
              <a:rPr lang="ko-KR" altLang="en-US" b="0" dirty="0" smtClean="0">
                <a:solidFill>
                  <a:srgbClr val="FF0000"/>
                </a:solidFill>
              </a:rPr>
              <a:t>연산자</a:t>
            </a:r>
            <a:r>
              <a:rPr lang="ko-KR" altLang="en-US" b="0" dirty="0" smtClean="0">
                <a:solidFill>
                  <a:srgbClr val="0000FF"/>
                </a:solidFill>
              </a:rPr>
              <a:t> 표현</a:t>
            </a:r>
            <a:endParaRPr lang="en-US" altLang="ko-KR" b="0" dirty="0" smtClean="0">
              <a:solidFill>
                <a:srgbClr val="0000FF"/>
              </a:solidFill>
            </a:endParaRPr>
          </a:p>
          <a:p>
            <a:pPr lvl="2">
              <a:lnSpc>
                <a:spcPct val="120000"/>
              </a:lnSpc>
              <a:spcAft>
                <a:spcPts val="0"/>
              </a:spcAft>
            </a:pPr>
            <a:r>
              <a:rPr lang="en-US" altLang="ko-KR" b="0" dirty="0" smtClean="0"/>
              <a:t>(</a:t>
            </a:r>
            <a:r>
              <a:rPr lang="en-US" altLang="ko-KR" b="0" dirty="0"/>
              <a:t>a)</a:t>
            </a:r>
            <a:r>
              <a:rPr lang="ko-KR" altLang="en-US" b="0" dirty="0"/>
              <a:t>의 </a:t>
            </a:r>
            <a:r>
              <a:rPr lang="ko-KR" altLang="en-US" b="0" dirty="0">
                <a:solidFill>
                  <a:srgbClr val="0000FF"/>
                </a:solidFill>
              </a:rPr>
              <a:t>대화</a:t>
            </a:r>
            <a:r>
              <a:rPr lang="ko-KR" altLang="en-US" b="0" dirty="0"/>
              <a:t>에 담긴 </a:t>
            </a:r>
            <a:r>
              <a:rPr lang="ko-KR" altLang="en-US" b="0" dirty="0" smtClean="0">
                <a:solidFill>
                  <a:srgbClr val="0000FF"/>
                </a:solidFill>
              </a:rPr>
              <a:t>진호</a:t>
            </a:r>
            <a:r>
              <a:rPr lang="ko-KR" altLang="en-US" b="0" dirty="0" smtClean="0"/>
              <a:t>와 </a:t>
            </a:r>
            <a:r>
              <a:rPr lang="ko-KR" altLang="en-US" b="0" dirty="0">
                <a:solidFill>
                  <a:srgbClr val="0000FF"/>
                </a:solidFill>
              </a:rPr>
              <a:t>상원</a:t>
            </a:r>
            <a:r>
              <a:rPr lang="ko-KR" altLang="en-US" b="0" dirty="0"/>
              <a:t>이의 </a:t>
            </a:r>
            <a:r>
              <a:rPr lang="ko-KR" altLang="en-US" b="0" dirty="0">
                <a:solidFill>
                  <a:srgbClr val="FF0000"/>
                </a:solidFill>
              </a:rPr>
              <a:t>관계</a:t>
            </a:r>
            <a:r>
              <a:rPr lang="ko-KR" altLang="en-US" b="0" dirty="0"/>
              <a:t>를 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en-US" altLang="ko-KR" b="0" dirty="0" smtClean="0"/>
              <a:t>(</a:t>
            </a:r>
            <a:r>
              <a:rPr lang="en-US" altLang="ko-KR" b="0" dirty="0"/>
              <a:t>b)</a:t>
            </a:r>
            <a:r>
              <a:rPr lang="ko-KR" altLang="en-US" b="0" dirty="0"/>
              <a:t>의 </a:t>
            </a:r>
            <a:r>
              <a:rPr lang="ko-KR" altLang="en-US" b="0" dirty="0">
                <a:solidFill>
                  <a:srgbClr val="0000FF"/>
                </a:solidFill>
              </a:rPr>
              <a:t>연결</a:t>
            </a:r>
            <a:r>
              <a:rPr lang="ko-KR" altLang="en-US" b="0" dirty="0"/>
              <a:t> </a:t>
            </a:r>
            <a:r>
              <a:rPr lang="ko-KR" altLang="en-US" b="0" dirty="0">
                <a:solidFill>
                  <a:srgbClr val="0000FF"/>
                </a:solidFill>
              </a:rPr>
              <a:t>리스트</a:t>
            </a:r>
            <a:r>
              <a:rPr lang="ko-KR" altLang="en-US" b="0" dirty="0"/>
              <a:t>의 </a:t>
            </a:r>
            <a:r>
              <a:rPr lang="ko-KR" altLang="en-US" b="0" dirty="0" err="1">
                <a:solidFill>
                  <a:srgbClr val="0000FF"/>
                </a:solidFill>
              </a:rPr>
              <a:t>노드</a:t>
            </a:r>
            <a:r>
              <a:rPr lang="ko-KR" altLang="en-US" b="0" dirty="0" err="1"/>
              <a:t>로</a:t>
            </a:r>
            <a:r>
              <a:rPr lang="ko-KR" altLang="en-US" b="0" dirty="0"/>
              <a:t> </a:t>
            </a:r>
            <a:r>
              <a:rPr lang="ko-KR" altLang="en-US" b="0" dirty="0">
                <a:solidFill>
                  <a:srgbClr val="0000FF"/>
                </a:solidFill>
              </a:rPr>
              <a:t>표현</a:t>
            </a:r>
            <a:r>
              <a:rPr lang="ko-KR" altLang="en-US" b="0" dirty="0"/>
              <a:t>하고</a:t>
            </a:r>
            <a:r>
              <a:rPr lang="en-US" altLang="ko-KR" b="0" dirty="0"/>
              <a:t>, 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en-US" altLang="ko-KR" b="0" dirty="0" smtClean="0"/>
              <a:t>(c)</a:t>
            </a:r>
            <a:r>
              <a:rPr lang="ko-KR" altLang="en-US" b="0" dirty="0" smtClean="0"/>
              <a:t>와 </a:t>
            </a:r>
            <a:r>
              <a:rPr lang="ko-KR" altLang="en-US" b="0" dirty="0"/>
              <a:t>같이 </a:t>
            </a:r>
            <a:r>
              <a:rPr lang="ko-KR" altLang="en-US" b="0" dirty="0">
                <a:solidFill>
                  <a:srgbClr val="FF0000"/>
                </a:solidFill>
              </a:rPr>
              <a:t>점 연산자</a:t>
            </a:r>
            <a:r>
              <a:rPr lang="en-US" altLang="ko-KR" b="0" dirty="0">
                <a:solidFill>
                  <a:srgbClr val="FF0000"/>
                </a:solidFill>
              </a:rPr>
              <a:t>(.)</a:t>
            </a:r>
            <a:r>
              <a:rPr lang="ko-KR" altLang="en-US" b="0" dirty="0"/>
              <a:t>를 </a:t>
            </a:r>
            <a:r>
              <a:rPr lang="ko-KR" altLang="en-US" b="0" dirty="0">
                <a:solidFill>
                  <a:srgbClr val="0000FF"/>
                </a:solidFill>
              </a:rPr>
              <a:t>사용</a:t>
            </a:r>
            <a:r>
              <a:rPr lang="ko-KR" altLang="en-US" b="0" dirty="0"/>
              <a:t>하여 </a:t>
            </a:r>
            <a:r>
              <a:rPr lang="ko-KR" altLang="en-US" b="0" dirty="0" smtClean="0">
                <a:solidFill>
                  <a:srgbClr val="0000FF"/>
                </a:solidFill>
              </a:rPr>
              <a:t>액세스</a:t>
            </a:r>
            <a:endParaRPr lang="ko-KR" altLang="en-US" dirty="0" smtClean="0">
              <a:solidFill>
                <a:srgbClr val="0000FF"/>
              </a:solidFill>
            </a:endParaRPr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</a:t>
            </a:r>
            <a:r>
              <a:rPr lang="ko-KR" altLang="en-US" smtClean="0"/>
              <a:t>이해</a:t>
            </a:r>
            <a:endParaRPr lang="ko-KR" altLang="en-US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7020272" cy="3312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784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>
                <a:solidFill>
                  <a:srgbClr val="FF0000"/>
                </a:solidFill>
              </a:rPr>
              <a:t>단순</a:t>
            </a:r>
            <a:r>
              <a:rPr lang="ko-KR" altLang="en-US" dirty="0" smtClean="0"/>
              <a:t> 연결 리스트</a:t>
            </a:r>
            <a:r>
              <a:rPr lang="en-US" altLang="ko-KR" baseline="30000" dirty="0"/>
              <a:t>singly linked list</a:t>
            </a:r>
            <a:r>
              <a:rPr lang="ko-KR" altLang="en-US" dirty="0" smtClean="0"/>
              <a:t>의 개념</a:t>
            </a:r>
            <a:endParaRPr lang="en-US" altLang="ko-KR" dirty="0" smtClean="0"/>
          </a:p>
          <a:p>
            <a:pPr lvl="1" eaLnBrk="1" hangingPunct="1"/>
            <a:r>
              <a:rPr lang="ko-KR" altLang="en-US" dirty="0" err="1" smtClean="0">
                <a:solidFill>
                  <a:srgbClr val="0000FF"/>
                </a:solidFill>
              </a:rPr>
              <a:t>노드</a:t>
            </a:r>
            <a:r>
              <a:rPr lang="ko-KR" altLang="en-US" dirty="0" err="1" smtClean="0"/>
              <a:t>가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하나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링크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필드</a:t>
            </a:r>
            <a:r>
              <a:rPr lang="ko-KR" altLang="en-US" dirty="0" smtClean="0"/>
              <a:t>에 의해서 </a:t>
            </a:r>
            <a:r>
              <a:rPr lang="ko-KR" altLang="en-US" dirty="0" smtClean="0">
                <a:solidFill>
                  <a:srgbClr val="FF0000"/>
                </a:solidFill>
              </a:rPr>
              <a:t>다음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0000FF"/>
                </a:solidFill>
              </a:rPr>
              <a:t>노드</a:t>
            </a:r>
            <a:r>
              <a:rPr lang="ko-KR" altLang="en-US" dirty="0" err="1" smtClean="0"/>
              <a:t>와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연결</a:t>
            </a:r>
            <a:r>
              <a:rPr lang="ko-KR" altLang="en-US" dirty="0" smtClean="0"/>
              <a:t>되는 </a:t>
            </a:r>
            <a:r>
              <a:rPr lang="ko-KR" altLang="en-US" dirty="0" smtClean="0">
                <a:solidFill>
                  <a:srgbClr val="0000FF"/>
                </a:solidFill>
              </a:rPr>
              <a:t>구조</a:t>
            </a:r>
            <a:r>
              <a:rPr lang="ko-KR" altLang="en-US" dirty="0" smtClean="0"/>
              <a:t>를 가짐</a:t>
            </a:r>
          </a:p>
          <a:p>
            <a:pPr lvl="1" eaLnBrk="1" hangingPunct="1"/>
            <a:r>
              <a:rPr lang="ko-KR" altLang="en-US" dirty="0" smtClean="0">
                <a:solidFill>
                  <a:srgbClr val="FF0000"/>
                </a:solidFill>
              </a:rPr>
              <a:t>연결</a:t>
            </a:r>
            <a:r>
              <a:rPr lang="ko-KR" altLang="en-US" dirty="0" smtClean="0"/>
              <a:t> 리스트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선형</a:t>
            </a:r>
            <a:r>
              <a:rPr lang="ko-KR" altLang="en-US" dirty="0" smtClean="0"/>
              <a:t> 연결 리스트</a:t>
            </a:r>
            <a:r>
              <a:rPr lang="en-US" altLang="ko-KR" baseline="30000" dirty="0" smtClean="0"/>
              <a:t>linear linked list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FF0000"/>
                </a:solidFill>
              </a:rPr>
              <a:t>단순</a:t>
            </a:r>
            <a:r>
              <a:rPr lang="ko-KR" altLang="en-US" dirty="0" smtClean="0"/>
              <a:t> 연결 선형 리스트</a:t>
            </a:r>
            <a:r>
              <a:rPr lang="en-US" altLang="ko-KR" baseline="30000" dirty="0" smtClean="0"/>
              <a:t>singly linked linear list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ko-KR" altLang="en-US" dirty="0" smtClean="0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933480" y="1041480"/>
              <a:ext cx="6940800" cy="105444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120" y="1032120"/>
                <a:ext cx="6959520" cy="10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67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685050"/>
          </a:xfrm>
        </p:spPr>
        <p:txBody>
          <a:bodyPr/>
          <a:lstStyle/>
          <a:p>
            <a:r>
              <a:rPr lang="ko-KR" altLang="en-US" dirty="0"/>
              <a:t>단순 연결 리스트에서의 </a:t>
            </a:r>
            <a:r>
              <a:rPr lang="ko-KR" altLang="en-US" dirty="0">
                <a:solidFill>
                  <a:srgbClr val="FF0000"/>
                </a:solidFill>
              </a:rPr>
              <a:t>삽입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단순 연결 </a:t>
            </a:r>
            <a:r>
              <a:rPr lang="ko-KR" altLang="en-US" dirty="0" smtClean="0"/>
              <a:t>리스트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삽입 연산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06" y="2499951"/>
            <a:ext cx="2736304" cy="12971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54" y="2605712"/>
            <a:ext cx="2797810" cy="132734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706" y="5014311"/>
            <a:ext cx="2922168" cy="15632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366" y="5066626"/>
            <a:ext cx="2398394" cy="12587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79185" y="1721366"/>
            <a:ext cx="4279377" cy="33855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1"/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0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번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: </a:t>
            </a:r>
            <a:r>
              <a:rPr lang="ko-KR" altLang="en-US" sz="1600" dirty="0"/>
              <a:t>기차 놀이에 철이를 끼우기 </a:t>
            </a:r>
            <a:r>
              <a:rPr lang="ko-KR" altLang="en-US" sz="1600" dirty="0">
                <a:solidFill>
                  <a:srgbClr val="0000FF"/>
                </a:solidFill>
              </a:rPr>
              <a:t>전 </a:t>
            </a:r>
            <a:r>
              <a:rPr lang="ko-KR" altLang="en-US" sz="1600" dirty="0" smtClean="0">
                <a:solidFill>
                  <a:srgbClr val="0000FF"/>
                </a:solidFill>
              </a:rPr>
              <a:t>상태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99992" y="1721366"/>
            <a:ext cx="4248472" cy="76944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/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번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: </a:t>
            </a:r>
            <a:r>
              <a:rPr lang="ko-KR" altLang="en-US" sz="1600" dirty="0" smtClean="0">
                <a:latin typeface="+mn-ea"/>
                <a:ea typeface="+mn-ea"/>
              </a:rPr>
              <a:t>앞사람에게 </a:t>
            </a:r>
            <a:r>
              <a:rPr lang="ko-KR" altLang="en-US" sz="1600" dirty="0">
                <a:latin typeface="+mn-ea"/>
                <a:ea typeface="+mn-ea"/>
              </a:rPr>
              <a:t>이름표 받아 </a:t>
            </a:r>
            <a:r>
              <a:rPr lang="ko-KR" altLang="en-US" sz="1600" dirty="0" smtClean="0">
                <a:latin typeface="+mn-ea"/>
                <a:ea typeface="+mn-ea"/>
              </a:rPr>
              <a:t>오기</a:t>
            </a:r>
            <a:r>
              <a:rPr lang="en-US" altLang="ko-KR" sz="1600" dirty="0" smtClean="0">
                <a:latin typeface="+mn-ea"/>
                <a:ea typeface="+mn-ea"/>
              </a:rPr>
              <a:t/>
            </a:r>
            <a:br>
              <a:rPr lang="en-US" altLang="ko-KR" sz="1600" dirty="0" smtClean="0">
                <a:latin typeface="+mn-ea"/>
                <a:ea typeface="+mn-ea"/>
              </a:rPr>
            </a:br>
            <a:r>
              <a:rPr lang="en-US" altLang="ko-KR" sz="1400" dirty="0" smtClean="0">
                <a:latin typeface="+mn-ea"/>
                <a:ea typeface="+mn-ea"/>
              </a:rPr>
              <a:t>       - </a:t>
            </a:r>
            <a:r>
              <a:rPr lang="ko-KR" altLang="en-US" sz="1400" dirty="0" smtClean="0">
                <a:latin typeface="+mn-ea"/>
                <a:ea typeface="+mn-ea"/>
              </a:rPr>
              <a:t>철이는 철이의 앞 사람이 될 승희가</a:t>
            </a:r>
            <a:r>
              <a:rPr lang="en-US" altLang="ko-KR" sz="1400" dirty="0" smtClean="0">
                <a:latin typeface="+mn-ea"/>
                <a:ea typeface="+mn-ea"/>
              </a:rPr>
              <a:t/>
            </a:r>
            <a:br>
              <a:rPr lang="en-US" altLang="ko-KR" sz="1400" dirty="0" smtClean="0">
                <a:latin typeface="+mn-ea"/>
                <a:ea typeface="+mn-ea"/>
              </a:rPr>
            </a:br>
            <a:r>
              <a:rPr lang="en-US" altLang="ko-KR" sz="1400" dirty="0" smtClean="0">
                <a:latin typeface="+mn-ea"/>
                <a:ea typeface="+mn-ea"/>
              </a:rPr>
              <a:t>         </a:t>
            </a:r>
            <a:r>
              <a:rPr lang="ko-KR" altLang="en-US" sz="1400" dirty="0" smtClean="0">
                <a:latin typeface="+mn-ea"/>
                <a:ea typeface="+mn-ea"/>
              </a:rPr>
              <a:t>가지고 있는 </a:t>
            </a:r>
            <a:r>
              <a:rPr lang="en-US" altLang="ko-KR" sz="1400" dirty="0" smtClean="0">
                <a:latin typeface="+mn-ea"/>
                <a:ea typeface="+mn-ea"/>
              </a:rPr>
              <a:t>“</a:t>
            </a:r>
            <a:r>
              <a:rPr lang="ko-KR" altLang="en-US" sz="1400" dirty="0" smtClean="0">
                <a:solidFill>
                  <a:srgbClr val="0000FF"/>
                </a:solidFill>
                <a:latin typeface="+mn-ea"/>
                <a:ea typeface="+mn-ea"/>
              </a:rPr>
              <a:t>상원</a:t>
            </a:r>
            <a:r>
              <a:rPr lang="en-US" altLang="ko-KR" sz="1400" dirty="0" smtClean="0">
                <a:latin typeface="+mn-ea"/>
                <a:ea typeface="+mn-ea"/>
              </a:rPr>
              <a:t>＂</a:t>
            </a:r>
            <a:r>
              <a:rPr lang="ko-KR" altLang="en-US" sz="1400" dirty="0" smtClean="0">
                <a:latin typeface="+mn-ea"/>
                <a:ea typeface="+mn-ea"/>
              </a:rPr>
              <a:t>이름표를 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받아온다</a:t>
            </a:r>
            <a:r>
              <a:rPr lang="en-US" altLang="ko-KR" sz="1400" dirty="0" smtClean="0">
                <a:latin typeface="+mn-ea"/>
                <a:ea typeface="+mn-ea"/>
              </a:rPr>
              <a:t>.</a:t>
            </a:r>
            <a:r>
              <a:rPr lang="ko-KR" altLang="en-US" sz="1400" dirty="0" smtClean="0">
                <a:latin typeface="+mn-ea"/>
                <a:ea typeface="+mn-ea"/>
              </a:rPr>
              <a:t> </a:t>
            </a: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9184" y="4166880"/>
            <a:ext cx="4220807" cy="76944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/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번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: </a:t>
            </a:r>
            <a:r>
              <a:rPr lang="ko-KR" altLang="en-US" sz="1600" dirty="0">
                <a:latin typeface="+mn-ea"/>
                <a:ea typeface="+mn-ea"/>
              </a:rPr>
              <a:t>앞사람에게 자기 이름표 </a:t>
            </a:r>
            <a:r>
              <a:rPr lang="ko-KR" altLang="en-US" sz="1600" dirty="0" smtClean="0">
                <a:latin typeface="+mn-ea"/>
                <a:ea typeface="+mn-ea"/>
              </a:rPr>
              <a:t>주기</a:t>
            </a:r>
            <a:r>
              <a:rPr lang="en-US" altLang="ko-KR" sz="1600" dirty="0" smtClean="0">
                <a:latin typeface="+mn-ea"/>
                <a:ea typeface="+mn-ea"/>
              </a:rPr>
              <a:t/>
            </a:r>
            <a:br>
              <a:rPr lang="en-US" altLang="ko-KR" sz="1600" dirty="0" smtClean="0">
                <a:latin typeface="+mn-ea"/>
                <a:ea typeface="+mn-ea"/>
              </a:rPr>
            </a:br>
            <a:r>
              <a:rPr lang="en-US" altLang="ko-KR" sz="1400" dirty="0" smtClean="0">
                <a:latin typeface="+mn-ea"/>
                <a:ea typeface="+mn-ea"/>
              </a:rPr>
              <a:t>        - </a:t>
            </a:r>
            <a:r>
              <a:rPr lang="ko-KR" altLang="en-US" sz="1400" dirty="0" smtClean="0">
                <a:latin typeface="+mn-ea"/>
                <a:ea typeface="+mn-ea"/>
              </a:rPr>
              <a:t>대신 철이 앞 사람이 될 승희에게 </a:t>
            </a:r>
            <a:r>
              <a:rPr lang="en-US" altLang="ko-KR" sz="1400" dirty="0" smtClean="0">
                <a:latin typeface="+mn-ea"/>
                <a:ea typeface="+mn-ea"/>
              </a:rPr>
              <a:t/>
            </a:r>
            <a:br>
              <a:rPr lang="en-US" altLang="ko-KR" sz="1400" dirty="0" smtClean="0">
                <a:latin typeface="+mn-ea"/>
                <a:ea typeface="+mn-ea"/>
              </a:rPr>
            </a:br>
            <a:r>
              <a:rPr lang="en-US" altLang="ko-KR" sz="1400" dirty="0" smtClean="0">
                <a:latin typeface="+mn-ea"/>
                <a:ea typeface="+mn-ea"/>
              </a:rPr>
              <a:t>           “</a:t>
            </a:r>
            <a:r>
              <a:rPr lang="ko-KR" altLang="en-US" sz="1400" dirty="0" smtClean="0">
                <a:solidFill>
                  <a:srgbClr val="0000FF"/>
                </a:solidFill>
                <a:latin typeface="+mn-ea"/>
                <a:ea typeface="+mn-ea"/>
              </a:rPr>
              <a:t>철이</a:t>
            </a:r>
            <a:r>
              <a:rPr lang="en-US" altLang="ko-KR" sz="1400" dirty="0" smtClean="0">
                <a:latin typeface="+mn-ea"/>
                <a:ea typeface="+mn-ea"/>
              </a:rPr>
              <a:t>” </a:t>
            </a:r>
            <a:r>
              <a:rPr lang="ko-KR" altLang="en-US" sz="1400" dirty="0" smtClean="0">
                <a:latin typeface="+mn-ea"/>
                <a:ea typeface="+mn-ea"/>
              </a:rPr>
              <a:t>이름이 적힌 이름표를 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준다</a:t>
            </a:r>
            <a:r>
              <a:rPr lang="en-US" altLang="ko-KR" sz="1400" dirty="0" smtClean="0">
                <a:latin typeface="+mn-ea"/>
                <a:ea typeface="+mn-ea"/>
              </a:rPr>
              <a:t>.</a:t>
            </a: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499992" y="4166880"/>
            <a:ext cx="3053080" cy="33855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1"/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3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번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: </a:t>
            </a:r>
            <a:r>
              <a:rPr lang="ko-KR" altLang="en-US" sz="1600" dirty="0">
                <a:latin typeface="+mn-ea"/>
              </a:rPr>
              <a:t>이름표 대로 </a:t>
            </a:r>
            <a:r>
              <a:rPr lang="ko-KR" altLang="en-US" sz="1600" dirty="0" smtClean="0">
                <a:latin typeface="+mn-ea"/>
              </a:rPr>
              <a:t>연결하기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694632" y="2986664"/>
            <a:ext cx="328476" cy="288032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626422" y="3798153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12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삽입위치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50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단순 연결 리스트에 </a:t>
            </a:r>
            <a:r>
              <a:rPr lang="ko-KR" altLang="en-US" dirty="0" smtClean="0">
                <a:solidFill>
                  <a:srgbClr val="FF0000"/>
                </a:solidFill>
              </a:rPr>
              <a:t>삽입</a:t>
            </a:r>
            <a:r>
              <a:rPr lang="ko-KR" altLang="en-US" dirty="0" smtClean="0">
                <a:solidFill>
                  <a:srgbClr val="0000FF"/>
                </a:solidFill>
              </a:rPr>
              <a:t>하는 방법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 </a:t>
            </a:r>
            <a:r>
              <a:rPr lang="en-US" altLang="ko-KR" smtClean="0"/>
              <a:t>: </a:t>
            </a:r>
            <a:r>
              <a:rPr lang="ko-KR" altLang="en-US"/>
              <a:t>삽입 연산</a:t>
            </a:r>
            <a:endParaRPr lang="ko-KR" altLang="en-US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 bwMode="auto">
          <a:xfrm>
            <a:off x="6113757" y="931818"/>
            <a:ext cx="2834480" cy="1312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251093" y="1465147"/>
            <a:ext cx="8686800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 b="1" kern="1200">
                <a:solidFill>
                  <a:srgbClr val="0000FF"/>
                </a:solidFill>
                <a:latin typeface="+mn-ea"/>
                <a:ea typeface="+mn-ea"/>
                <a:cs typeface="+mn-cs"/>
              </a:defRPr>
            </a:lvl1pPr>
            <a:lvl2pPr marL="539750" marR="0" indent="-18256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09625" marR="0" indent="-18256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76325" indent="-180975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−"/>
              <a:defRPr sz="16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ko-KR" altLang="en-US" sz="1600" dirty="0" smtClean="0">
                <a:solidFill>
                  <a:srgbClr val="0000FF"/>
                </a:solidFill>
              </a:rPr>
              <a:t>   </a:t>
            </a:r>
            <a:r>
              <a:rPr kumimoji="0" lang="ko-KR" altLang="en-US" sz="1600" dirty="0" smtClean="0">
                <a:solidFill>
                  <a:srgbClr val="FF0000"/>
                </a:solidFill>
              </a:rPr>
              <a:t>예</a:t>
            </a:r>
            <a:r>
              <a:rPr kumimoji="0" lang="en-US" altLang="ko-KR" sz="1600" dirty="0" smtClean="0">
                <a:solidFill>
                  <a:srgbClr val="FF0000"/>
                </a:solidFill>
              </a:rPr>
              <a:t>)</a:t>
            </a:r>
            <a:r>
              <a:rPr kumimoji="0" lang="en-US" altLang="ko-KR" sz="1600" dirty="0" smtClean="0">
                <a:solidFill>
                  <a:srgbClr val="0000FF"/>
                </a:solidFill>
              </a:rPr>
              <a:t> </a:t>
            </a:r>
            <a:r>
              <a:rPr kumimoji="0" lang="ko-KR" altLang="en-US" sz="1600" dirty="0" smtClean="0">
                <a:solidFill>
                  <a:srgbClr val="0000FF"/>
                </a:solidFill>
              </a:rPr>
              <a:t>단순 연결 리스트 </a:t>
            </a:r>
            <a:r>
              <a:rPr kumimoji="0" lang="en-US" altLang="ko-KR" sz="1600" dirty="0" smtClean="0">
                <a:solidFill>
                  <a:srgbClr val="FF0000"/>
                </a:solidFill>
              </a:rPr>
              <a:t>week2</a:t>
            </a:r>
            <a:r>
              <a:rPr kumimoji="0" lang="en-US" altLang="ko-KR" sz="1600" dirty="0" smtClean="0">
                <a:solidFill>
                  <a:srgbClr val="0000FF"/>
                </a:solidFill>
              </a:rPr>
              <a:t>=(</a:t>
            </a:r>
            <a:r>
              <a:rPr kumimoji="0" lang="ko-KR" altLang="en-US" sz="1600" dirty="0" smtClean="0">
                <a:solidFill>
                  <a:srgbClr val="0000FF"/>
                </a:solidFill>
              </a:rPr>
              <a:t>월</a:t>
            </a:r>
            <a:r>
              <a:rPr kumimoji="0" lang="en-US" altLang="ko-KR" sz="1600" dirty="0" smtClean="0">
                <a:solidFill>
                  <a:srgbClr val="0000FF"/>
                </a:solidFill>
              </a:rPr>
              <a:t>, </a:t>
            </a:r>
            <a:r>
              <a:rPr kumimoji="0" lang="ko-KR" altLang="en-US" sz="1600" dirty="0" smtClean="0">
                <a:solidFill>
                  <a:srgbClr val="0000FF"/>
                </a:solidFill>
              </a:rPr>
              <a:t>금</a:t>
            </a:r>
            <a:r>
              <a:rPr kumimoji="0" lang="en-US" altLang="ko-KR" sz="1600" dirty="0" smtClean="0">
                <a:solidFill>
                  <a:srgbClr val="0000FF"/>
                </a:solidFill>
              </a:rPr>
              <a:t>, </a:t>
            </a:r>
            <a:r>
              <a:rPr kumimoji="0" lang="ko-KR" altLang="en-US" sz="1600" dirty="0" smtClean="0">
                <a:solidFill>
                  <a:srgbClr val="0000FF"/>
                </a:solidFill>
              </a:rPr>
              <a:t>일</a:t>
            </a:r>
            <a:r>
              <a:rPr kumimoji="0" lang="en-US" altLang="ko-KR" sz="1600" dirty="0" smtClean="0">
                <a:solidFill>
                  <a:srgbClr val="0000FF"/>
                </a:solidFill>
              </a:rPr>
              <a:t>),</a:t>
            </a:r>
            <a:r>
              <a:rPr kumimoji="0" lang="ko-KR" altLang="en-US" sz="1600" dirty="0" smtClean="0">
                <a:solidFill>
                  <a:srgbClr val="0000FF"/>
                </a:solidFill>
              </a:rPr>
              <a:t> ‘</a:t>
            </a:r>
            <a:r>
              <a:rPr kumimoji="0" lang="ko-KR" altLang="en-US" sz="1600" dirty="0" err="1" smtClean="0">
                <a:solidFill>
                  <a:srgbClr val="FF0000"/>
                </a:solidFill>
              </a:rPr>
              <a:t>월</a:t>
            </a:r>
            <a:r>
              <a:rPr kumimoji="0" lang="ko-KR" altLang="en-US" sz="1600" dirty="0" err="1" smtClean="0">
                <a:solidFill>
                  <a:srgbClr val="0000FF"/>
                </a:solidFill>
              </a:rPr>
              <a:t>’과</a:t>
            </a:r>
            <a:r>
              <a:rPr kumimoji="0" lang="ko-KR" altLang="en-US" sz="1600" dirty="0" smtClean="0">
                <a:solidFill>
                  <a:srgbClr val="0000FF"/>
                </a:solidFill>
              </a:rPr>
              <a:t> ‘</a:t>
            </a:r>
            <a:r>
              <a:rPr kumimoji="0" lang="ko-KR" altLang="en-US" sz="1600" dirty="0" smtClean="0">
                <a:solidFill>
                  <a:srgbClr val="FF0000"/>
                </a:solidFill>
              </a:rPr>
              <a:t>금</a:t>
            </a:r>
            <a:r>
              <a:rPr kumimoji="0" lang="ko-KR" altLang="en-US" sz="1600" dirty="0" smtClean="0">
                <a:solidFill>
                  <a:srgbClr val="0000FF"/>
                </a:solidFill>
              </a:rPr>
              <a:t>’ 사이에 </a:t>
            </a:r>
            <a:r>
              <a:rPr kumimoji="0" lang="en-US" altLang="ko-KR" sz="1600" dirty="0" smtClean="0">
                <a:solidFill>
                  <a:srgbClr val="0000FF"/>
                </a:solidFill>
              </a:rPr>
              <a:t/>
            </a:r>
            <a:br>
              <a:rPr kumimoji="0" lang="en-US" altLang="ko-KR" sz="1600" dirty="0" smtClean="0">
                <a:solidFill>
                  <a:srgbClr val="0000FF"/>
                </a:solidFill>
              </a:rPr>
            </a:br>
            <a:r>
              <a:rPr kumimoji="0" lang="en-US" altLang="ko-KR" sz="1600" dirty="0" smtClean="0">
                <a:solidFill>
                  <a:srgbClr val="0000FF"/>
                </a:solidFill>
              </a:rPr>
              <a:t>        </a:t>
            </a:r>
            <a:r>
              <a:rPr kumimoji="0" lang="ko-KR" altLang="en-US" sz="1600" dirty="0" smtClean="0">
                <a:solidFill>
                  <a:srgbClr val="FF0000"/>
                </a:solidFill>
              </a:rPr>
              <a:t>‘수’ 삽입</a:t>
            </a:r>
            <a:r>
              <a:rPr kumimoji="0" lang="ko-KR" altLang="en-US" sz="1600" dirty="0" smtClean="0">
                <a:solidFill>
                  <a:srgbClr val="0000FF"/>
                </a:solidFill>
              </a:rPr>
              <a:t> 과정</a:t>
            </a:r>
            <a:endParaRPr kumimoji="0" lang="en-US" altLang="ko-KR" sz="1600" dirty="0" smtClean="0">
              <a:solidFill>
                <a:srgbClr val="0000FF"/>
              </a:solidFill>
            </a:endParaRPr>
          </a:p>
          <a:p>
            <a:pPr lvl="1"/>
            <a:r>
              <a:rPr kumimoji="0" lang="ko-KR" altLang="en-US" sz="1600" dirty="0" smtClean="0">
                <a:solidFill>
                  <a:srgbClr val="0000FF"/>
                </a:solidFill>
              </a:rPr>
              <a:t>초기상태</a:t>
            </a:r>
            <a:endParaRPr kumimoji="0" lang="en-US" altLang="ko-KR" sz="1600" dirty="0" smtClean="0">
              <a:solidFill>
                <a:srgbClr val="0000FF"/>
              </a:solidFill>
            </a:endParaRPr>
          </a:p>
          <a:p>
            <a:pPr marL="627062" lvl="2" indent="0">
              <a:buNone/>
            </a:pPr>
            <a:endParaRPr kumimoji="0" lang="en-US" altLang="ko-KR" sz="1600" dirty="0" smtClean="0"/>
          </a:p>
          <a:p>
            <a:pPr marL="357187" lvl="1" indent="0">
              <a:buFontTx/>
              <a:buNone/>
            </a:pPr>
            <a:r>
              <a:rPr kumimoji="0" lang="ko-KR" altLang="en-US" sz="1400" dirty="0" smtClean="0"/>
              <a:t> </a:t>
            </a:r>
            <a:r>
              <a:rPr kumimoji="0" lang="ko-KR" altLang="en-US" sz="1400" dirty="0" smtClean="0">
                <a:solidFill>
                  <a:srgbClr val="00A99D"/>
                </a:solidFill>
              </a:rPr>
              <a:t>➊</a:t>
            </a:r>
            <a:r>
              <a:rPr kumimoji="0" lang="ko-KR" altLang="en-US" sz="1400" dirty="0" smtClean="0"/>
              <a:t> </a:t>
            </a:r>
            <a:r>
              <a:rPr kumimoji="0" lang="ko-KR" altLang="en-US" sz="1400" b="1" dirty="0" smtClean="0"/>
              <a:t>삽입할 노드 </a:t>
            </a:r>
            <a:r>
              <a:rPr kumimoji="0" lang="ko-KR" altLang="en-US" sz="1400" b="1" dirty="0" smtClean="0">
                <a:solidFill>
                  <a:srgbClr val="0000FF"/>
                </a:solidFill>
              </a:rPr>
              <a:t>준비</a:t>
            </a:r>
            <a:r>
              <a:rPr kumimoji="0" lang="en-US" altLang="ko-KR" sz="1400" b="1" dirty="0" smtClean="0"/>
              <a:t/>
            </a:r>
            <a:br>
              <a:rPr kumimoji="0" lang="en-US" altLang="ko-KR" sz="1400" b="1" dirty="0" smtClean="0"/>
            </a:br>
            <a:r>
              <a:rPr kumimoji="0" lang="en-US" altLang="ko-KR" sz="1400" b="1" dirty="0" smtClean="0"/>
              <a:t>    </a:t>
            </a:r>
            <a:r>
              <a:rPr kumimoji="0" lang="ko-KR" altLang="en-US" sz="1400" b="1" dirty="0" smtClean="0"/>
              <a:t> </a:t>
            </a:r>
            <a:r>
              <a:rPr kumimoji="0" lang="en-US" altLang="ko-KR" sz="1400" dirty="0" smtClean="0"/>
              <a:t>: </a:t>
            </a:r>
            <a:r>
              <a:rPr kumimoji="0" lang="ko-KR" altLang="en-US" sz="1400" dirty="0" smtClean="0">
                <a:solidFill>
                  <a:srgbClr val="0000FF"/>
                </a:solidFill>
              </a:rPr>
              <a:t>공백 노드</a:t>
            </a:r>
            <a:r>
              <a:rPr kumimoji="0" lang="ko-KR" altLang="en-US" sz="1400" dirty="0" smtClean="0"/>
              <a:t>를 가져와 </a:t>
            </a:r>
            <a:r>
              <a:rPr kumimoji="0" lang="ko-KR" altLang="en-US" sz="1400" dirty="0" smtClean="0">
                <a:solidFill>
                  <a:srgbClr val="0000FF"/>
                </a:solidFill>
              </a:rPr>
              <a:t>포인터 변수 </a:t>
            </a:r>
            <a:r>
              <a:rPr kumimoji="0" lang="en-US" altLang="ko-KR" sz="1400" dirty="0" smtClean="0">
                <a:solidFill>
                  <a:srgbClr val="FF0000"/>
                </a:solidFill>
              </a:rPr>
              <a:t>new</a:t>
            </a:r>
            <a:r>
              <a:rPr kumimoji="0" lang="ko-KR" altLang="en-US" sz="1400" dirty="0" smtClean="0"/>
              <a:t>가 가리키게 함</a:t>
            </a:r>
            <a:endParaRPr kumimoji="0" lang="en-US" altLang="ko-KR" sz="1400" dirty="0" smtClean="0"/>
          </a:p>
          <a:p>
            <a:pPr marL="357187" lvl="1" indent="0">
              <a:buFontTx/>
              <a:buNone/>
            </a:pPr>
            <a:r>
              <a:rPr kumimoji="0" lang="ko-KR" altLang="en-US" sz="1400" dirty="0" smtClean="0">
                <a:solidFill>
                  <a:srgbClr val="00A99D"/>
                </a:solidFill>
              </a:rPr>
              <a:t> ➋ </a:t>
            </a:r>
            <a:r>
              <a:rPr kumimoji="0" lang="ko-KR" altLang="en-US" sz="1400" b="1" dirty="0" smtClean="0"/>
              <a:t>새 노드의 </a:t>
            </a:r>
            <a:r>
              <a:rPr kumimoji="0" lang="ko-KR" altLang="en-US" sz="1400" b="1" dirty="0" smtClean="0">
                <a:solidFill>
                  <a:srgbClr val="0000FF"/>
                </a:solidFill>
              </a:rPr>
              <a:t>데이터</a:t>
            </a:r>
            <a:r>
              <a:rPr kumimoji="0" lang="ko-KR" altLang="en-US" sz="1400" b="1" dirty="0" smtClean="0"/>
              <a:t> 필드 </a:t>
            </a:r>
            <a:r>
              <a:rPr kumimoji="0" lang="ko-KR" altLang="en-US" sz="1400" b="1" dirty="0" smtClean="0">
                <a:solidFill>
                  <a:srgbClr val="0000FF"/>
                </a:solidFill>
              </a:rPr>
              <a:t>값 저장</a:t>
            </a:r>
            <a:r>
              <a:rPr kumimoji="0" lang="en-US" altLang="ko-KR" sz="1400" b="1" dirty="0" smtClean="0"/>
              <a:t/>
            </a:r>
            <a:br>
              <a:rPr kumimoji="0" lang="en-US" altLang="ko-KR" sz="1400" b="1" dirty="0" smtClean="0"/>
            </a:br>
            <a:r>
              <a:rPr kumimoji="0" lang="en-US" altLang="ko-KR" sz="1400" b="1" dirty="0" smtClean="0"/>
              <a:t>    </a:t>
            </a:r>
            <a:r>
              <a:rPr kumimoji="0" lang="ko-KR" altLang="en-US" sz="1400" b="1" dirty="0" smtClean="0"/>
              <a:t> </a:t>
            </a:r>
            <a:r>
              <a:rPr kumimoji="0" lang="en-US" altLang="ko-KR" sz="1400" dirty="0" smtClean="0"/>
              <a:t>: new</a:t>
            </a:r>
            <a:r>
              <a:rPr kumimoji="0" lang="ko-KR" altLang="en-US" sz="1400" dirty="0" smtClean="0"/>
              <a:t>의 데이터 필드에 “</a:t>
            </a:r>
            <a:r>
              <a:rPr kumimoji="0" lang="ko-KR" altLang="en-US" sz="1400" dirty="0" err="1" smtClean="0">
                <a:solidFill>
                  <a:srgbClr val="FF0000"/>
                </a:solidFill>
              </a:rPr>
              <a:t>수</a:t>
            </a:r>
            <a:r>
              <a:rPr kumimoji="0" lang="ko-KR" altLang="en-US" sz="1400" dirty="0" err="1" smtClean="0"/>
              <a:t>”를</a:t>
            </a:r>
            <a:r>
              <a:rPr kumimoji="0" lang="ko-KR" altLang="en-US" sz="1400" dirty="0" smtClean="0"/>
              <a:t> 저장</a:t>
            </a:r>
            <a:endParaRPr kumimoji="0" lang="en-US" altLang="ko-KR" sz="1400" dirty="0" smtClean="0"/>
          </a:p>
          <a:p>
            <a:pPr marL="357187" lvl="1" indent="0">
              <a:buNone/>
            </a:pPr>
            <a:r>
              <a:rPr lang="ko-KR" altLang="en-US" sz="1400" dirty="0">
                <a:solidFill>
                  <a:srgbClr val="00A99D"/>
                </a:solidFill>
              </a:rPr>
              <a:t> ➌ </a:t>
            </a:r>
            <a:r>
              <a:rPr lang="ko-KR" altLang="en-US" sz="1400" b="1" dirty="0"/>
              <a:t>새 노드의 </a:t>
            </a:r>
            <a:r>
              <a:rPr lang="ko-KR" altLang="en-US" sz="1400" b="1" dirty="0">
                <a:solidFill>
                  <a:srgbClr val="0000FF"/>
                </a:solidFill>
              </a:rPr>
              <a:t>링크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필드 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값 지정</a:t>
            </a:r>
            <a:r>
              <a:rPr lang="en-US" altLang="ko-KR" sz="1400" b="1" dirty="0" smtClean="0"/>
              <a:t/>
            </a:r>
            <a:br>
              <a:rPr lang="en-US" altLang="ko-KR" sz="1400" b="1" dirty="0" smtClean="0"/>
            </a:br>
            <a:r>
              <a:rPr lang="en-US" altLang="ko-KR" sz="1400" b="1" dirty="0" smtClean="0"/>
              <a:t>    </a:t>
            </a:r>
            <a:r>
              <a:rPr lang="ko-KR" altLang="en-US" sz="1400" b="1" dirty="0" smtClean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new</a:t>
            </a:r>
            <a:r>
              <a:rPr lang="ko-KR" altLang="en-US" sz="1400" dirty="0"/>
              <a:t>의 앞 노드</a:t>
            </a:r>
            <a:r>
              <a:rPr lang="en-US" altLang="ko-KR" sz="1400" dirty="0"/>
              <a:t>, </a:t>
            </a:r>
            <a:r>
              <a:rPr lang="ko-KR" altLang="en-US" sz="1400" dirty="0"/>
              <a:t>즉 </a:t>
            </a:r>
            <a:r>
              <a:rPr lang="ko-KR" altLang="en-US" sz="1400" dirty="0">
                <a:solidFill>
                  <a:srgbClr val="0000CC"/>
                </a:solidFill>
                <a:latin typeface="Times New Roman" panose="02020603050405020304" pitchFamily="18" charset="0"/>
              </a:rPr>
              <a:t>“</a:t>
            </a:r>
            <a:r>
              <a:rPr lang="ko-KR" altLang="en-US" sz="1400" b="1" dirty="0" err="1">
                <a:solidFill>
                  <a:srgbClr val="FF0000"/>
                </a:solidFill>
              </a:rPr>
              <a:t>월</a:t>
            </a:r>
            <a:r>
              <a:rPr lang="ko-KR" altLang="en-US" sz="1400" dirty="0" err="1">
                <a:solidFill>
                  <a:srgbClr val="0000CC"/>
                </a:solidFill>
                <a:latin typeface="Times New Roman" panose="02020603050405020304" pitchFamily="18" charset="0"/>
              </a:rPr>
              <a:t>”</a:t>
            </a:r>
            <a:r>
              <a:rPr lang="ko-KR" altLang="en-US" sz="1400" dirty="0" err="1">
                <a:solidFill>
                  <a:srgbClr val="0000CC"/>
                </a:solidFill>
              </a:rPr>
              <a:t>노드의</a:t>
            </a:r>
            <a:r>
              <a:rPr lang="ko-KR" altLang="en-US" sz="1400" dirty="0">
                <a:solidFill>
                  <a:srgbClr val="0000CC"/>
                </a:solidFill>
              </a:rPr>
              <a:t> 링크 필드 </a:t>
            </a:r>
            <a:r>
              <a:rPr lang="ko-KR" altLang="en-US" sz="1400" dirty="0" smtClean="0">
                <a:solidFill>
                  <a:srgbClr val="0000CC"/>
                </a:solidFill>
              </a:rPr>
              <a:t>값</a:t>
            </a:r>
            <a:r>
              <a:rPr lang="ko-KR" altLang="en-US" sz="1400" dirty="0" smtClean="0"/>
              <a:t>을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</a:t>
            </a:r>
            <a:r>
              <a:rPr lang="ko-KR" altLang="en-US" sz="1400" dirty="0" smtClean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new</a:t>
            </a:r>
            <a:r>
              <a:rPr lang="ko-KR" altLang="en-US" sz="1400" dirty="0">
                <a:solidFill>
                  <a:srgbClr val="FF0000"/>
                </a:solidFill>
              </a:rPr>
              <a:t>의 링크 필드에 </a:t>
            </a:r>
            <a:r>
              <a:rPr lang="ko-KR" altLang="en-US" sz="1400" dirty="0"/>
              <a:t>저장</a:t>
            </a:r>
            <a:endParaRPr lang="en-US" altLang="ko-KR" sz="1400" dirty="0"/>
          </a:p>
          <a:p>
            <a:pPr marL="357187" lvl="1" indent="0">
              <a:buNone/>
            </a:pPr>
            <a:r>
              <a:rPr lang="ko-KR" altLang="en-US" sz="1400" dirty="0">
                <a:solidFill>
                  <a:srgbClr val="00A99D"/>
                </a:solidFill>
              </a:rPr>
              <a:t>➍</a:t>
            </a:r>
            <a:r>
              <a:rPr lang="ko-KR" altLang="en-US" sz="1400" dirty="0"/>
              <a:t> </a:t>
            </a:r>
            <a:r>
              <a:rPr lang="ko-KR" altLang="en-US" sz="1400" b="1" dirty="0"/>
              <a:t>리스트의 </a:t>
            </a:r>
            <a:r>
              <a:rPr lang="ko-KR" altLang="en-US" sz="1400" b="1" dirty="0">
                <a:solidFill>
                  <a:srgbClr val="0000FF"/>
                </a:solidFill>
              </a:rPr>
              <a:t>앞</a:t>
            </a:r>
            <a:r>
              <a:rPr lang="ko-KR" altLang="en-US" sz="1400" b="1" dirty="0"/>
              <a:t> 노드에 새 노드 </a:t>
            </a:r>
            <a:r>
              <a:rPr lang="ko-KR" altLang="en-US" sz="1400" b="1" dirty="0">
                <a:solidFill>
                  <a:srgbClr val="0000FF"/>
                </a:solidFill>
              </a:rPr>
              <a:t>연결</a:t>
            </a:r>
            <a:r>
              <a:rPr lang="ko-KR" altLang="en-US" sz="1400" b="1" dirty="0"/>
              <a:t> </a:t>
            </a:r>
            <a:r>
              <a:rPr lang="en-US" altLang="ko-KR" sz="1400" b="1" dirty="0" smtClean="0"/>
              <a:t/>
            </a:r>
            <a:br>
              <a:rPr lang="en-US" altLang="ko-KR" sz="1400" b="1" dirty="0" smtClean="0"/>
            </a:br>
            <a:r>
              <a:rPr lang="en-US" altLang="ko-KR" sz="1400" b="1" dirty="0" smtClean="0"/>
              <a:t>   </a:t>
            </a:r>
            <a:r>
              <a:rPr lang="en-US" altLang="ko-KR" sz="1400" dirty="0" smtClean="0"/>
              <a:t>: </a:t>
            </a:r>
            <a:r>
              <a:rPr lang="en-US" altLang="ko-KR" sz="1400" dirty="0">
                <a:solidFill>
                  <a:srgbClr val="0000CC"/>
                </a:solidFill>
              </a:rPr>
              <a:t>new</a:t>
            </a:r>
            <a:r>
              <a:rPr lang="ko-KR" altLang="en-US" sz="1400" dirty="0">
                <a:solidFill>
                  <a:srgbClr val="0000CC"/>
                </a:solidFill>
              </a:rPr>
              <a:t>의 값</a:t>
            </a:r>
            <a:r>
              <a:rPr lang="ko-KR" altLang="en-US" sz="1400" dirty="0"/>
              <a:t>을 </a:t>
            </a:r>
            <a:r>
              <a:rPr lang="en-US" altLang="ko-KR" sz="1400" dirty="0">
                <a:solidFill>
                  <a:srgbClr val="FF0000"/>
                </a:solidFill>
              </a:rPr>
              <a:t>“</a:t>
            </a:r>
            <a:r>
              <a:rPr lang="ko-KR" altLang="en-US" sz="1400" b="1" dirty="0" err="1">
                <a:solidFill>
                  <a:srgbClr val="FF0000"/>
                </a:solidFill>
              </a:rPr>
              <a:t>월</a:t>
            </a:r>
            <a:r>
              <a:rPr lang="ko-KR" altLang="en-US" sz="14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”</a:t>
            </a:r>
            <a:r>
              <a:rPr lang="ko-KR" altLang="en-US" sz="1400" dirty="0" err="1">
                <a:solidFill>
                  <a:srgbClr val="0000FF"/>
                </a:solidFill>
              </a:rPr>
              <a:t>노드</a:t>
            </a:r>
            <a:r>
              <a:rPr lang="ko-KR" altLang="en-US" sz="1400" dirty="0" err="1"/>
              <a:t>의</a:t>
            </a:r>
            <a:r>
              <a:rPr lang="ko-KR" altLang="en-US" sz="1400" dirty="0">
                <a:solidFill>
                  <a:srgbClr val="FF0000"/>
                </a:solidFill>
              </a:rPr>
              <a:t> 링크 필드</a:t>
            </a:r>
            <a:r>
              <a:rPr lang="ko-KR" altLang="en-US" sz="1400" dirty="0"/>
              <a:t>에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/>
              <a:t>저장</a:t>
            </a:r>
            <a:endParaRPr lang="ko-KR" altLang="en-US" sz="1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81" y="2308679"/>
            <a:ext cx="3384376" cy="837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52" y="3314216"/>
            <a:ext cx="1468720" cy="69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751" y="4656048"/>
            <a:ext cx="3382664" cy="10355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752" y="5726165"/>
            <a:ext cx="3382664" cy="96445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318420" y="3645024"/>
            <a:ext cx="154252" cy="1442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3828712" y="4374336"/>
            <a:ext cx="154252" cy="1442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4550899" y="5277680"/>
            <a:ext cx="154252" cy="1442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4568844" y="6076104"/>
            <a:ext cx="154252" cy="1442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134256" y="4055529"/>
            <a:ext cx="1373848" cy="648072"/>
            <a:chOff x="4134256" y="4055529"/>
            <a:chExt cx="1373848" cy="648072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4256" y="4055529"/>
              <a:ext cx="1373848" cy="648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타원 9"/>
            <p:cNvSpPr/>
            <p:nvPr/>
          </p:nvSpPr>
          <p:spPr>
            <a:xfrm>
              <a:off x="4933751" y="4334288"/>
              <a:ext cx="252000" cy="21600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7" name="타원 16"/>
          <p:cNvSpPr/>
          <p:nvPr/>
        </p:nvSpPr>
        <p:spPr>
          <a:xfrm>
            <a:off x="6579080" y="5341689"/>
            <a:ext cx="360040" cy="30737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219040" y="5797324"/>
            <a:ext cx="360040" cy="30737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73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단순 연결 리스트에서의 </a:t>
            </a:r>
            <a:r>
              <a:rPr lang="ko-KR" altLang="en-US" dirty="0" smtClean="0">
                <a:solidFill>
                  <a:srgbClr val="FF0000"/>
                </a:solidFill>
              </a:rPr>
              <a:t>삭제</a:t>
            </a:r>
            <a:r>
              <a:rPr lang="ko-KR" altLang="en-US" dirty="0" smtClean="0"/>
              <a:t> 연산</a:t>
            </a:r>
            <a:r>
              <a:rPr lang="en-US" altLang="ko-KR" dirty="0" smtClean="0"/>
              <a:t>(</a:t>
            </a:r>
            <a:r>
              <a:rPr lang="ko-KR" altLang="en-US" sz="1800" dirty="0" smtClean="0"/>
              <a:t>철이 제거</a:t>
            </a:r>
            <a:r>
              <a:rPr lang="en-US" altLang="ko-KR" dirty="0" smtClean="0"/>
              <a:t>)</a:t>
            </a: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단순 연결 </a:t>
            </a:r>
            <a:r>
              <a:rPr lang="ko-KR" altLang="en-US" smtClean="0"/>
              <a:t>리스트 </a:t>
            </a:r>
            <a:r>
              <a:rPr lang="en-US" altLang="ko-KR"/>
              <a:t>: </a:t>
            </a:r>
            <a:r>
              <a:rPr lang="ko-KR" altLang="en-US" smtClean="0"/>
              <a:t>삭제 </a:t>
            </a:r>
            <a:r>
              <a:rPr lang="ko-KR" altLang="en-US"/>
              <a:t>연산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06" y="2250404"/>
            <a:ext cx="2438890" cy="13011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250" y="4973325"/>
            <a:ext cx="2359376" cy="134032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149" y="2405579"/>
            <a:ext cx="2462597" cy="128929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12068" y="1700808"/>
            <a:ext cx="4555966" cy="4616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0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번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: </a:t>
            </a:r>
            <a:r>
              <a:rPr lang="ko-KR" altLang="en-US" sz="1600" dirty="0"/>
              <a:t>기차놀이에서 </a:t>
            </a:r>
            <a:r>
              <a:rPr lang="ko-KR" altLang="en-US" sz="1600" dirty="0">
                <a:solidFill>
                  <a:srgbClr val="FF0000"/>
                </a:solidFill>
              </a:rPr>
              <a:t>철이</a:t>
            </a:r>
            <a:r>
              <a:rPr lang="ko-KR" altLang="en-US" sz="1600" dirty="0"/>
              <a:t>가 </a:t>
            </a:r>
            <a:r>
              <a:rPr lang="ko-KR" altLang="en-US" sz="1600" dirty="0" smtClean="0"/>
              <a:t>빠지기 </a:t>
            </a:r>
            <a:r>
              <a:rPr lang="ko-KR" altLang="en-US" sz="1600" dirty="0" smtClean="0">
                <a:solidFill>
                  <a:srgbClr val="0000FF"/>
                </a:solidFill>
              </a:rPr>
              <a:t>전 상태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28294" y="1724850"/>
            <a:ext cx="4248472" cy="41229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번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이름표 대로 연결하기</a:t>
            </a:r>
            <a:r>
              <a:rPr lang="ko-KR" altLang="en-US" sz="1400" dirty="0" smtClean="0">
                <a:latin typeface="+mn-ea"/>
                <a:ea typeface="+mn-ea"/>
              </a:rPr>
              <a:t> </a:t>
            </a: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9184" y="3930879"/>
            <a:ext cx="4436832" cy="110799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번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: </a:t>
            </a:r>
            <a:r>
              <a:rPr lang="ko-KR" altLang="en-US" sz="1600" dirty="0"/>
              <a:t>앞사람에게 이름표 </a:t>
            </a:r>
            <a:r>
              <a:rPr lang="ko-KR" altLang="en-US" sz="1600" dirty="0" smtClean="0"/>
              <a:t>넘겨주기</a:t>
            </a:r>
            <a:r>
              <a:rPr lang="en-US" altLang="ko-KR" sz="1600" dirty="0" smtClean="0">
                <a:latin typeface="+mn-ea"/>
                <a:ea typeface="+mn-ea"/>
              </a:rPr>
              <a:t/>
            </a:r>
            <a:br>
              <a:rPr lang="en-US" altLang="ko-KR" sz="1600" dirty="0" smtClean="0">
                <a:latin typeface="+mn-ea"/>
                <a:ea typeface="+mn-ea"/>
              </a:rPr>
            </a:br>
            <a:r>
              <a:rPr lang="en-US" altLang="ko-KR" sz="1400" dirty="0" smtClean="0">
                <a:latin typeface="+mn-ea"/>
                <a:ea typeface="+mn-ea"/>
              </a:rPr>
              <a:t>        - </a:t>
            </a:r>
            <a:r>
              <a:rPr lang="ko-KR" altLang="en-US" sz="1400" dirty="0" smtClean="0">
                <a:latin typeface="+mn-ea"/>
                <a:ea typeface="+mn-ea"/>
              </a:rPr>
              <a:t>철이가 가지고 있는 이름표</a:t>
            </a:r>
            <a:r>
              <a:rPr lang="en-US" altLang="ko-KR" sz="1400" dirty="0" smtClean="0">
                <a:latin typeface="+mn-ea"/>
                <a:ea typeface="+mn-ea"/>
              </a:rPr>
              <a:t>(</a:t>
            </a:r>
            <a:r>
              <a:rPr lang="ko-KR" altLang="en-US" sz="1400" dirty="0" smtClean="0">
                <a:latin typeface="+mn-ea"/>
                <a:ea typeface="+mn-ea"/>
              </a:rPr>
              <a:t>상원</a:t>
            </a:r>
            <a:r>
              <a:rPr lang="en-US" altLang="ko-KR" sz="1400" dirty="0" smtClean="0">
                <a:latin typeface="+mn-ea"/>
                <a:ea typeface="+mn-ea"/>
              </a:rPr>
              <a:t>)</a:t>
            </a:r>
            <a:r>
              <a:rPr lang="ko-KR" altLang="en-US" sz="1400" dirty="0" smtClean="0">
                <a:latin typeface="+mn-ea"/>
                <a:ea typeface="+mn-ea"/>
              </a:rPr>
              <a:t>를 </a:t>
            </a:r>
            <a:r>
              <a:rPr lang="en-US" altLang="ko-KR" sz="1400" dirty="0" smtClean="0">
                <a:latin typeface="+mn-ea"/>
                <a:ea typeface="+mn-ea"/>
              </a:rPr>
              <a:t/>
            </a:r>
            <a:br>
              <a:rPr lang="en-US" altLang="ko-KR" sz="1400" dirty="0" smtClean="0">
                <a:latin typeface="+mn-ea"/>
                <a:ea typeface="+mn-ea"/>
              </a:rPr>
            </a:br>
            <a:r>
              <a:rPr lang="en-US" altLang="ko-KR" sz="1400" dirty="0" smtClean="0">
                <a:latin typeface="+mn-ea"/>
                <a:ea typeface="+mn-ea"/>
              </a:rPr>
              <a:t>          </a:t>
            </a:r>
            <a:r>
              <a:rPr lang="ko-KR" altLang="en-US" sz="1400" dirty="0" smtClean="0">
                <a:latin typeface="+mn-ea"/>
                <a:ea typeface="+mn-ea"/>
              </a:rPr>
              <a:t>승희에게 이름표를 넘겨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준다</a:t>
            </a:r>
            <a:r>
              <a:rPr lang="en-US" altLang="ko-KR" sz="1400" dirty="0" smtClean="0">
                <a:latin typeface="+mn-ea"/>
                <a:ea typeface="+mn-ea"/>
              </a:rPr>
              <a:t>.</a:t>
            </a:r>
            <a:endParaRPr lang="en-US" altLang="ko-KR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702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885832"/>
          </a:xfrm>
        </p:spPr>
        <p:txBody>
          <a:bodyPr/>
          <a:lstStyle/>
          <a:p>
            <a:pPr lvl="1"/>
            <a:r>
              <a:rPr lang="ko-KR" altLang="en-US" dirty="0">
                <a:solidFill>
                  <a:srgbClr val="0000FF"/>
                </a:solidFill>
              </a:rPr>
              <a:t>단순 연결 </a:t>
            </a:r>
            <a:r>
              <a:rPr lang="ko-KR" altLang="en-US" dirty="0" smtClean="0">
                <a:solidFill>
                  <a:srgbClr val="0000FF"/>
                </a:solidFill>
              </a:rPr>
              <a:t>리스트에서 노드를 </a:t>
            </a:r>
            <a:r>
              <a:rPr lang="ko-KR" altLang="en-US" dirty="0" smtClean="0">
                <a:solidFill>
                  <a:srgbClr val="FF0000"/>
                </a:solidFill>
              </a:rPr>
              <a:t>삭제</a:t>
            </a:r>
            <a:r>
              <a:rPr lang="ko-KR" altLang="en-US" dirty="0" smtClean="0">
                <a:solidFill>
                  <a:srgbClr val="0000FF"/>
                </a:solidFill>
              </a:rPr>
              <a:t>하는 방법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단순 연결 리스트 </a:t>
            </a:r>
            <a:r>
              <a:rPr lang="en-US" altLang="ko-KR"/>
              <a:t>: </a:t>
            </a:r>
            <a:r>
              <a:rPr lang="ko-KR" altLang="en-US"/>
              <a:t>삭제 연산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05"/>
          <a:stretch/>
        </p:blipFill>
        <p:spPr bwMode="auto">
          <a:xfrm>
            <a:off x="6103733" y="953554"/>
            <a:ext cx="2811667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55576" y="1519216"/>
            <a:ext cx="5882913" cy="1142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 smtClean="0">
                <a:solidFill>
                  <a:srgbClr val="FF0000"/>
                </a:solidFill>
              </a:rPr>
              <a:t>예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600" b="1" dirty="0" smtClean="0"/>
              <a:t>단순 </a:t>
            </a:r>
            <a:r>
              <a:rPr lang="ko-KR" altLang="en-US" sz="1600" b="1" dirty="0"/>
              <a:t>연결 리스트 </a:t>
            </a:r>
            <a:r>
              <a:rPr lang="en-US" altLang="ko-KR" sz="1600" b="1" dirty="0"/>
              <a:t>week2=(</a:t>
            </a:r>
            <a:r>
              <a:rPr lang="ko-KR" altLang="en-US" sz="1600" b="1" dirty="0">
                <a:solidFill>
                  <a:srgbClr val="0000FF"/>
                </a:solidFill>
              </a:rPr>
              <a:t>월</a:t>
            </a:r>
            <a:r>
              <a:rPr lang="en-US" altLang="ko-KR" sz="1600" b="1" dirty="0">
                <a:solidFill>
                  <a:srgbClr val="0000FF"/>
                </a:solidFill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</a:rPr>
              <a:t>수</a:t>
            </a:r>
            <a:r>
              <a:rPr lang="en-US" altLang="ko-KR" sz="1600" b="1" dirty="0">
                <a:solidFill>
                  <a:srgbClr val="0000FF"/>
                </a:solidFill>
              </a:rPr>
              <a:t>, </a:t>
            </a:r>
            <a:r>
              <a:rPr lang="ko-KR" altLang="en-US" sz="1600" b="1" dirty="0">
                <a:solidFill>
                  <a:srgbClr val="0000FF"/>
                </a:solidFill>
              </a:rPr>
              <a:t>금</a:t>
            </a:r>
            <a:r>
              <a:rPr lang="en-US" altLang="ko-KR" sz="1600" b="1" dirty="0">
                <a:solidFill>
                  <a:srgbClr val="0000FF"/>
                </a:solidFill>
              </a:rPr>
              <a:t>, </a:t>
            </a:r>
            <a:r>
              <a:rPr lang="ko-KR" altLang="en-US" sz="1600" b="1" dirty="0">
                <a:solidFill>
                  <a:srgbClr val="0000FF"/>
                </a:solidFill>
              </a:rPr>
              <a:t>일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에서 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>      </a:t>
            </a:r>
            <a:r>
              <a:rPr lang="ko-KR" altLang="en-US" sz="1600" b="1" dirty="0" smtClean="0"/>
              <a:t>원소 </a:t>
            </a:r>
            <a:r>
              <a:rPr lang="ko-KR" altLang="en-US" sz="1600" b="1" dirty="0"/>
              <a:t>‘</a:t>
            </a:r>
            <a:r>
              <a:rPr lang="ko-KR" altLang="en-US" sz="1600" b="1" dirty="0">
                <a:solidFill>
                  <a:srgbClr val="FF0000"/>
                </a:solidFill>
              </a:rPr>
              <a:t>수</a:t>
            </a:r>
            <a:r>
              <a:rPr lang="ko-KR" altLang="en-US" sz="1600" b="1" dirty="0"/>
              <a:t>’ </a:t>
            </a:r>
            <a:r>
              <a:rPr lang="ko-KR" altLang="en-US" sz="1600" b="1" dirty="0">
                <a:solidFill>
                  <a:srgbClr val="0000FF"/>
                </a:solidFill>
              </a:rPr>
              <a:t>삭제 과정</a:t>
            </a:r>
            <a:endParaRPr lang="en-US" altLang="ko-KR" sz="1600" b="1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 smtClean="0"/>
              <a:t>  </a:t>
            </a:r>
            <a:r>
              <a:rPr lang="ko-KR" altLang="en-US" sz="1600" b="1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∵ 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초기 </a:t>
            </a:r>
            <a:r>
              <a:rPr lang="ko-KR" altLang="en-US" sz="1600" b="1" dirty="0">
                <a:solidFill>
                  <a:srgbClr val="0000FF"/>
                </a:solidFill>
              </a:rPr>
              <a:t>상태</a:t>
            </a:r>
            <a:endParaRPr lang="en-US" altLang="ko-KR" sz="1600" b="1" dirty="0">
              <a:solidFill>
                <a:srgbClr val="0000FF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090654"/>
            <a:ext cx="3187917" cy="69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784168" y="2852936"/>
            <a:ext cx="550068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7338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defRPr/>
            </a:pPr>
            <a:r>
              <a:rPr kumimoji="0" lang="ko-KR" altLang="en-US" sz="1400" b="1" dirty="0">
                <a:solidFill>
                  <a:srgbClr val="00A9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➊</a:t>
            </a:r>
            <a:r>
              <a:rPr kumimoji="0"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</a:t>
            </a:r>
            <a:r>
              <a:rPr kumimoji="0"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노드를 </a:t>
            </a:r>
            <a:r>
              <a:rPr kumimoji="0"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찾음</a:t>
            </a:r>
            <a:r>
              <a:rPr kumimoji="0"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kumimoji="0"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</a:t>
            </a:r>
            <a:r>
              <a:rPr kumimoji="0" lang="ko-KR" altLang="en-US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</a:t>
            </a:r>
            <a:r>
              <a:rPr kumimoji="0"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kumimoji="0"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 노드</a:t>
            </a:r>
            <a:r>
              <a:rPr kumimoji="0"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4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선행자</a:t>
            </a:r>
            <a:r>
              <a:rPr kumimoji="0"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찾음</a:t>
            </a:r>
            <a:endParaRPr kumimoji="0" lang="en-US" altLang="ko-KR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84168" y="4095363"/>
            <a:ext cx="427338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613" indent="-365125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tabLst>
                <a:tab pos="539750" algn="l"/>
              </a:tabLst>
              <a:defRPr/>
            </a:pPr>
            <a:r>
              <a:rPr kumimoji="0" lang="ko-KR" altLang="en-US" sz="1400" b="1" dirty="0">
                <a:solidFill>
                  <a:srgbClr val="00A9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➋</a:t>
            </a:r>
            <a:r>
              <a:rPr kumimoji="0"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앞 노드에 삭제할 노드의 링크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필드 값 저장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kumimoji="0"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4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삭제할 원소 </a:t>
            </a:r>
            <a:r>
              <a:rPr kumimoji="0" lang="ko-KR" altLang="en-US" sz="1400" b="1" dirty="0">
                <a:solidFill>
                  <a:srgbClr val="0000CC"/>
                </a:solidFill>
                <a:latin typeface="Times New Roman" pitchFamily="18" charset="0"/>
                <a:ea typeface="맑은 고딕" panose="020B0503020000020004" pitchFamily="50" charset="-127"/>
              </a:rPr>
              <a:t>“</a:t>
            </a:r>
            <a:r>
              <a:rPr kumimoji="0" lang="ko-KR" altLang="en-US" sz="14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kumimoji="0" lang="ko-KR" altLang="en-US" sz="1400" b="1" dirty="0" err="1">
                <a:solidFill>
                  <a:srgbClr val="0000CC"/>
                </a:solidFill>
                <a:latin typeface="Times New Roman" pitchFamily="18" charset="0"/>
                <a:ea typeface="맑은 고딕" panose="020B0503020000020004" pitchFamily="50" charset="-127"/>
              </a:rPr>
              <a:t>”</a:t>
            </a:r>
            <a:r>
              <a:rPr kumimoji="0" lang="ko-KR" altLang="en-US" sz="1400" b="1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kumimoji="0" lang="ko-KR" altLang="en-US" sz="14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링크 필드 </a:t>
            </a:r>
            <a:r>
              <a:rPr kumimoji="0" lang="ko-KR" altLang="en-US" sz="1400" b="1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</a:t>
            </a:r>
            <a:r>
              <a:rPr kumimoji="0" lang="en-US" altLang="ko-KR" sz="1400" b="1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kumimoji="0" lang="en-US" altLang="ko-KR" sz="1400" b="1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en-US" altLang="ko-KR" sz="1400" b="1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en-US" sz="1400" b="1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 노드의 링크 필드에</a:t>
            </a:r>
            <a:r>
              <a:rPr kumimoji="0"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84168" y="5319499"/>
            <a:ext cx="450791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613" indent="-365125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tabLst>
                <a:tab pos="539750" algn="l"/>
              </a:tabLst>
              <a:defRPr/>
            </a:pPr>
            <a:r>
              <a:rPr kumimoji="0" lang="ko-KR" altLang="en-US" sz="1400" b="1" dirty="0">
                <a:solidFill>
                  <a:srgbClr val="00A9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➌ </a:t>
            </a:r>
            <a:r>
              <a:rPr kumimoji="0"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kumimoji="0"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노드의 </a:t>
            </a:r>
            <a:r>
              <a:rPr kumimoji="0" lang="ko-KR" altLang="en-US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앞뒤 </a:t>
            </a:r>
            <a:r>
              <a:rPr kumimoji="0"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노드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연결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kumimoji="0"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kumimoji="0"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노드의 </a:t>
            </a:r>
            <a:r>
              <a:rPr kumimoji="0" lang="ko-KR" altLang="en-US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</a:t>
            </a:r>
            <a:r>
              <a:rPr kumimoji="0"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노드인 </a:t>
            </a:r>
            <a:r>
              <a:rPr kumimoji="0"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kumimoji="0"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kumimoji="0"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노드를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kumimoji="0"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kumimoji="0"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노드의 </a:t>
            </a:r>
            <a:r>
              <a:rPr kumimoji="0" lang="ko-KR" altLang="en-US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kumimoji="0"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노드인 </a:t>
            </a:r>
            <a:r>
              <a:rPr kumimoji="0"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kumimoji="0"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kumimoji="0" lang="en-US" altLang="ko-KR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kumimoji="0"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노드에 </a:t>
            </a:r>
            <a:r>
              <a:rPr kumimoji="0" lang="ko-KR" altLang="en-US" sz="14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연결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27755"/>
            <a:ext cx="3234453" cy="80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342" y="4232031"/>
            <a:ext cx="3491218" cy="98693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464" y="5445224"/>
            <a:ext cx="3403096" cy="886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직사각형 12"/>
          <p:cNvSpPr/>
          <p:nvPr/>
        </p:nvSpPr>
        <p:spPr>
          <a:xfrm>
            <a:off x="1944280" y="3191949"/>
            <a:ext cx="324000" cy="39600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85896" y="4409680"/>
            <a:ext cx="288000" cy="36000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52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단순 연결 리스트의 </a:t>
            </a:r>
            <a:r>
              <a:rPr lang="ko-KR" altLang="en-US" dirty="0" smtClean="0">
                <a:solidFill>
                  <a:srgbClr val="FF0000"/>
                </a:solidFill>
              </a:rPr>
              <a:t>알고리즘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ko-KR" altLang="en-US" dirty="0" smtClean="0">
                <a:solidFill>
                  <a:srgbClr val="FF0000"/>
                </a:solidFill>
              </a:rPr>
              <a:t>첫 번째 </a:t>
            </a:r>
            <a:r>
              <a:rPr lang="ko-KR" altLang="en-US" dirty="0" smtClean="0">
                <a:solidFill>
                  <a:srgbClr val="0000FF"/>
                </a:solidFill>
              </a:rPr>
              <a:t>노드로 </a:t>
            </a:r>
            <a:r>
              <a:rPr lang="ko-KR" altLang="en-US" dirty="0" smtClean="0">
                <a:solidFill>
                  <a:srgbClr val="FF0000"/>
                </a:solidFill>
              </a:rPr>
              <a:t>삽입</a:t>
            </a:r>
            <a:r>
              <a:rPr lang="ko-KR" altLang="en-US" dirty="0" smtClean="0">
                <a:solidFill>
                  <a:srgbClr val="0000FF"/>
                </a:solidFill>
              </a:rPr>
              <a:t>하기</a:t>
            </a:r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 smtClean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 smtClean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683568" y="2060848"/>
            <a:ext cx="6013911" cy="2647950"/>
            <a:chOff x="755576" y="1532722"/>
            <a:chExt cx="6013911" cy="26479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1569696"/>
              <a:ext cx="5772150" cy="25241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6087" y="1532722"/>
              <a:ext cx="533400" cy="2647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539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63436" y="764704"/>
            <a:ext cx="8568000" cy="5976664"/>
          </a:xfrm>
        </p:spPr>
        <p:txBody>
          <a:bodyPr/>
          <a:lstStyle/>
          <a:p>
            <a:r>
              <a:rPr lang="ko-KR" altLang="en-US" dirty="0"/>
              <a:t>학습목표</a:t>
            </a:r>
          </a:p>
          <a:p>
            <a:pPr lvl="1"/>
            <a:r>
              <a:rPr lang="ko-KR" altLang="en-US" dirty="0">
                <a:solidFill>
                  <a:srgbClr val="0000FF"/>
                </a:solidFill>
              </a:rPr>
              <a:t>연결 자료구조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이해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순차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자료구조</a:t>
            </a:r>
            <a:r>
              <a:rPr lang="ko-KR" altLang="en-US" dirty="0"/>
              <a:t>와 </a:t>
            </a:r>
            <a:r>
              <a:rPr lang="ko-KR" altLang="en-US" dirty="0">
                <a:solidFill>
                  <a:srgbClr val="FF0000"/>
                </a:solidFill>
              </a:rPr>
              <a:t>연결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자료구조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차이점</a:t>
            </a:r>
            <a:r>
              <a:rPr lang="ko-KR" altLang="en-US" dirty="0"/>
              <a:t>과 </a:t>
            </a:r>
            <a:r>
              <a:rPr lang="ko-KR" altLang="en-US" dirty="0">
                <a:solidFill>
                  <a:srgbClr val="FF0000"/>
                </a:solidFill>
              </a:rPr>
              <a:t>장단점</a:t>
            </a:r>
            <a:r>
              <a:rPr lang="ko-KR" altLang="en-US" dirty="0"/>
              <a:t>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연결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리스트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종류</a:t>
            </a:r>
            <a:r>
              <a:rPr lang="ko-KR" altLang="en-US" dirty="0"/>
              <a:t>와 </a:t>
            </a:r>
            <a:r>
              <a:rPr lang="ko-KR" altLang="en-US" dirty="0">
                <a:solidFill>
                  <a:srgbClr val="FF0000"/>
                </a:solidFill>
              </a:rPr>
              <a:t>특징</a:t>
            </a:r>
            <a:r>
              <a:rPr lang="ko-KR" altLang="en-US" dirty="0"/>
              <a:t>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연결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자료구조</a:t>
            </a:r>
            <a:r>
              <a:rPr lang="ko-KR" altLang="en-US" dirty="0"/>
              <a:t>를 이용한 </a:t>
            </a:r>
            <a:r>
              <a:rPr lang="ko-KR" altLang="en-US" dirty="0">
                <a:solidFill>
                  <a:srgbClr val="FF0000"/>
                </a:solidFill>
              </a:rPr>
              <a:t>다항식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FF"/>
                </a:solidFill>
              </a:rPr>
              <a:t>덧셈 연산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방법</a:t>
            </a:r>
            <a:r>
              <a:rPr lang="ko-KR" altLang="en-US" dirty="0"/>
              <a:t>을 알아본다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내용</a:t>
            </a:r>
            <a:endParaRPr lang="ko-KR" altLang="en-US" dirty="0"/>
          </a:p>
          <a:p>
            <a:pPr lvl="1"/>
            <a:r>
              <a:rPr lang="en-US" altLang="ko-KR" dirty="0" smtClean="0"/>
              <a:t>01 </a:t>
            </a:r>
            <a:r>
              <a:rPr lang="ko-KR" altLang="en-US" dirty="0">
                <a:solidFill>
                  <a:srgbClr val="0000FF"/>
                </a:solidFill>
              </a:rPr>
              <a:t>연결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자료구조</a:t>
            </a:r>
            <a:r>
              <a:rPr lang="ko-KR" altLang="en-US" dirty="0"/>
              <a:t>와 </a:t>
            </a:r>
            <a:r>
              <a:rPr lang="ko-KR" altLang="en-US" dirty="0">
                <a:solidFill>
                  <a:srgbClr val="0000FF"/>
                </a:solidFill>
              </a:rPr>
              <a:t>연결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리스트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이해</a:t>
            </a:r>
          </a:p>
          <a:p>
            <a:pPr lvl="1"/>
            <a:r>
              <a:rPr lang="en-US" altLang="ko-KR" dirty="0"/>
              <a:t>02 </a:t>
            </a:r>
            <a:r>
              <a:rPr lang="ko-KR" altLang="en-US" dirty="0">
                <a:solidFill>
                  <a:srgbClr val="FF0000"/>
                </a:solidFill>
              </a:rPr>
              <a:t>단순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연결 리스트</a:t>
            </a:r>
          </a:p>
          <a:p>
            <a:pPr lvl="1"/>
            <a:r>
              <a:rPr lang="en-US" altLang="ko-KR" dirty="0"/>
              <a:t>03 </a:t>
            </a:r>
            <a:r>
              <a:rPr lang="ko-KR" altLang="en-US" dirty="0">
                <a:solidFill>
                  <a:srgbClr val="FF0000"/>
                </a:solidFill>
              </a:rPr>
              <a:t>원형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연결 </a:t>
            </a:r>
            <a:r>
              <a:rPr lang="ko-KR" altLang="en-US" dirty="0" smtClean="0">
                <a:solidFill>
                  <a:srgbClr val="0000FF"/>
                </a:solidFill>
              </a:rPr>
              <a:t>리스트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/>
              <a:t>04 </a:t>
            </a:r>
            <a:r>
              <a:rPr lang="ko-KR" altLang="en-US" dirty="0">
                <a:solidFill>
                  <a:srgbClr val="FF0000"/>
                </a:solidFill>
              </a:rPr>
              <a:t>이중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연결 리스트</a:t>
            </a:r>
          </a:p>
          <a:p>
            <a:pPr lvl="1"/>
            <a:r>
              <a:rPr lang="en-US" altLang="ko-KR" dirty="0"/>
              <a:t>05 </a:t>
            </a:r>
            <a:r>
              <a:rPr lang="ko-KR" altLang="en-US" dirty="0">
                <a:solidFill>
                  <a:srgbClr val="0000FF"/>
                </a:solidFill>
              </a:rPr>
              <a:t>연결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리스트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응용 및 구현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08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dirty="0" smtClean="0">
                <a:solidFill>
                  <a:srgbClr val="00A99D"/>
                </a:solidFill>
              </a:rPr>
              <a:t>➊</a:t>
            </a:r>
            <a:r>
              <a:rPr lang="en-US" altLang="ko-KR" dirty="0" smtClean="0"/>
              <a:t> </a:t>
            </a:r>
            <a:r>
              <a:rPr lang="en-US" altLang="ko-KR" dirty="0"/>
              <a:t>new ← </a:t>
            </a:r>
            <a:r>
              <a:rPr lang="en-US" altLang="ko-KR" dirty="0" err="1"/>
              <a:t>getNode</a:t>
            </a:r>
            <a:r>
              <a:rPr lang="en-US" altLang="ko-KR" dirty="0"/>
              <a:t>(); </a:t>
            </a:r>
            <a:r>
              <a:rPr lang="ko-KR" altLang="en-US" sz="1400" dirty="0" smtClean="0">
                <a:solidFill>
                  <a:srgbClr val="0000FF"/>
                </a:solidFill>
              </a:rPr>
              <a:t>삽입</a:t>
            </a:r>
            <a:r>
              <a:rPr lang="ko-KR" altLang="en-US" sz="1400" dirty="0" smtClean="0"/>
              <a:t>할 노드에 대한 </a:t>
            </a:r>
            <a:r>
              <a:rPr lang="ko-KR" altLang="en-US" sz="1400" dirty="0" smtClean="0">
                <a:solidFill>
                  <a:srgbClr val="0000FF"/>
                </a:solidFill>
              </a:rPr>
              <a:t>메모리</a:t>
            </a:r>
            <a:r>
              <a:rPr lang="ko-KR" altLang="en-US" sz="1400" dirty="0" smtClean="0"/>
              <a:t>를 </a:t>
            </a:r>
            <a:r>
              <a:rPr lang="ko-KR" altLang="en-US" sz="1400" dirty="0" smtClean="0">
                <a:solidFill>
                  <a:srgbClr val="0000FF"/>
                </a:solidFill>
              </a:rPr>
              <a:t>할당</a:t>
            </a:r>
            <a:r>
              <a:rPr lang="ko-KR" altLang="en-US" sz="1400" dirty="0" smtClean="0"/>
              <a:t> 받아서 포인터 </a:t>
            </a:r>
            <a:r>
              <a:rPr lang="en-US" altLang="ko-KR" sz="1400" dirty="0" smtClean="0">
                <a:solidFill>
                  <a:srgbClr val="0000FF"/>
                </a:solidFill>
              </a:rPr>
              <a:t>new</a:t>
            </a:r>
            <a:r>
              <a:rPr lang="ko-KR" altLang="en-US" sz="1400" dirty="0" smtClean="0"/>
              <a:t>에 </a:t>
            </a:r>
            <a:r>
              <a:rPr lang="ko-KR" altLang="en-US" sz="1400" dirty="0" smtClean="0">
                <a:solidFill>
                  <a:srgbClr val="0000FF"/>
                </a:solidFill>
              </a:rPr>
              <a:t>설정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r>
              <a:rPr lang="en-US" altLang="ko-KR" dirty="0" smtClean="0">
                <a:solidFill>
                  <a:srgbClr val="00A99D"/>
                </a:solidFill>
              </a:rPr>
              <a:t>➋</a:t>
            </a:r>
            <a:r>
              <a:rPr lang="en-US" altLang="ko-KR" dirty="0" smtClean="0"/>
              <a:t> </a:t>
            </a:r>
            <a:r>
              <a:rPr lang="en-US" altLang="ko-KR" dirty="0" err="1"/>
              <a:t>new.data</a:t>
            </a:r>
            <a:r>
              <a:rPr lang="en-US" altLang="ko-KR" dirty="0"/>
              <a:t> ← x</a:t>
            </a:r>
            <a:r>
              <a:rPr lang="en-US" altLang="ko-KR" dirty="0" smtClean="0"/>
              <a:t>; </a:t>
            </a:r>
            <a:r>
              <a:rPr lang="ko-KR" altLang="en-US" sz="1400" dirty="0" smtClean="0"/>
              <a:t>새 노드의 </a:t>
            </a:r>
            <a:r>
              <a:rPr lang="ko-KR" altLang="en-US" sz="1400" dirty="0" smtClean="0">
                <a:solidFill>
                  <a:srgbClr val="0000FF"/>
                </a:solidFill>
              </a:rPr>
              <a:t>데이터</a:t>
            </a:r>
            <a:r>
              <a:rPr lang="ko-KR" altLang="en-US" sz="1400" dirty="0" smtClean="0"/>
              <a:t> </a:t>
            </a:r>
            <a:r>
              <a:rPr lang="ko-KR" altLang="en-US" sz="1400" dirty="0" smtClean="0">
                <a:solidFill>
                  <a:srgbClr val="0000FF"/>
                </a:solidFill>
              </a:rPr>
              <a:t>필드</a:t>
            </a:r>
            <a:r>
              <a:rPr lang="ko-KR" altLang="en-US" sz="1400" dirty="0" smtClean="0"/>
              <a:t>에 </a:t>
            </a:r>
            <a:r>
              <a:rPr lang="en-US" altLang="ko-KR" sz="1400" dirty="0" smtClean="0"/>
              <a:t>X</a:t>
            </a:r>
            <a:r>
              <a:rPr lang="ko-KR" altLang="en-US" sz="1400" dirty="0" smtClean="0"/>
              <a:t>를 </a:t>
            </a:r>
            <a:r>
              <a:rPr lang="ko-KR" altLang="en-US" sz="1400" dirty="0" smtClean="0">
                <a:solidFill>
                  <a:srgbClr val="0000FF"/>
                </a:solidFill>
              </a:rPr>
              <a:t>저장</a:t>
            </a:r>
            <a:r>
              <a:rPr lang="ko-KR" altLang="en-US" sz="1400" dirty="0" smtClean="0"/>
              <a:t>한다</a:t>
            </a:r>
            <a:r>
              <a:rPr lang="en-US" altLang="ko-KR" sz="1400" dirty="0" smtClean="0"/>
              <a:t>.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 smtClean="0">
              <a:solidFill>
                <a:srgbClr val="00A99D"/>
              </a:solidFill>
            </a:endParaRPr>
          </a:p>
          <a:p>
            <a:pPr marL="627062" lvl="2" indent="0" eaLnBrk="1" hangingPunct="1">
              <a:buNone/>
            </a:pPr>
            <a:endParaRPr lang="en-US" altLang="ko-KR" dirty="0" smtClean="0">
              <a:solidFill>
                <a:srgbClr val="00A99D"/>
              </a:solidFill>
            </a:endParaRPr>
          </a:p>
          <a:p>
            <a:pPr marL="627062" lvl="2" indent="0" eaLnBrk="1" hangingPunct="1">
              <a:buNone/>
            </a:pPr>
            <a:r>
              <a:rPr lang="en-US" altLang="ko-KR" dirty="0" smtClean="0">
                <a:solidFill>
                  <a:srgbClr val="00A99D"/>
                </a:solidFill>
              </a:rPr>
              <a:t>➌</a:t>
            </a:r>
            <a:r>
              <a:rPr lang="en-US" altLang="ko-KR" dirty="0" smtClean="0"/>
              <a:t> </a:t>
            </a:r>
            <a:r>
              <a:rPr lang="en-US" altLang="ko-KR" dirty="0" err="1"/>
              <a:t>new.link</a:t>
            </a:r>
            <a:r>
              <a:rPr lang="en-US" altLang="ko-KR" dirty="0"/>
              <a:t> ← L; </a:t>
            </a:r>
            <a:endParaRPr lang="en-US" altLang="ko-KR" dirty="0" smtClean="0"/>
          </a:p>
          <a:p>
            <a:pPr marL="898525" lvl="2" indent="0" eaLnBrk="1" hangingPunct="1">
              <a:buNone/>
            </a:pPr>
            <a:r>
              <a:rPr lang="ko-KR" altLang="en-US" sz="1600" dirty="0" smtClean="0">
                <a:solidFill>
                  <a:srgbClr val="0000FF"/>
                </a:solidFill>
              </a:rPr>
              <a:t>삽입</a:t>
            </a:r>
            <a:r>
              <a:rPr lang="ko-KR" altLang="en-US" sz="1600" dirty="0" smtClean="0"/>
              <a:t>할 </a:t>
            </a:r>
            <a:r>
              <a:rPr lang="ko-KR" altLang="en-US" sz="1600" dirty="0"/>
              <a:t>노드를 </a:t>
            </a:r>
            <a:r>
              <a:rPr lang="ko-KR" altLang="en-US" sz="1600" dirty="0">
                <a:solidFill>
                  <a:srgbClr val="0000FF"/>
                </a:solidFill>
              </a:rPr>
              <a:t>연결</a:t>
            </a:r>
            <a:r>
              <a:rPr lang="ko-KR" altLang="en-US" sz="1600" dirty="0"/>
              <a:t>하기 위해서 </a:t>
            </a:r>
            <a:r>
              <a:rPr lang="ko-KR" altLang="en-US" sz="1600" b="1" dirty="0">
                <a:solidFill>
                  <a:srgbClr val="0000CC"/>
                </a:solidFill>
              </a:rPr>
              <a:t>리스트의 첫 번째 노드 주소</a:t>
            </a:r>
            <a:r>
              <a:rPr lang="en-US" altLang="ko-KR" sz="1600" b="1" dirty="0">
                <a:solidFill>
                  <a:srgbClr val="0000CC"/>
                </a:solidFill>
              </a:rPr>
              <a:t>(</a:t>
            </a:r>
            <a:r>
              <a:rPr lang="en-US" altLang="ko-KR" sz="1600" b="1" dirty="0" smtClean="0">
                <a:solidFill>
                  <a:srgbClr val="0000CC"/>
                </a:solidFill>
              </a:rPr>
              <a:t>L, 100)</a:t>
            </a:r>
            <a:r>
              <a:rPr lang="ko-KR" altLang="en-US" sz="1600" b="1" dirty="0">
                <a:solidFill>
                  <a:srgbClr val="0000CC"/>
                </a:solidFill>
              </a:rPr>
              <a:t>를 </a:t>
            </a:r>
            <a:r>
              <a:rPr lang="ko-KR" altLang="en-US" sz="1600" dirty="0" smtClean="0">
                <a:solidFill>
                  <a:srgbClr val="0000FF"/>
                </a:solidFill>
              </a:rPr>
              <a:t>삽입</a:t>
            </a:r>
            <a:r>
              <a:rPr lang="ko-KR" altLang="en-US" sz="1600" dirty="0" smtClean="0"/>
              <a:t>할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새 </a:t>
            </a:r>
            <a:r>
              <a:rPr lang="ko-KR" altLang="en-US" sz="1600" dirty="0"/>
              <a:t>노드 </a:t>
            </a:r>
            <a:r>
              <a:rPr lang="en-US" altLang="ko-KR" sz="1600" b="1" dirty="0">
                <a:solidFill>
                  <a:srgbClr val="FF0000"/>
                </a:solidFill>
              </a:rPr>
              <a:t>new</a:t>
            </a:r>
            <a:r>
              <a:rPr lang="ko-KR" altLang="en-US" sz="1600" b="1" dirty="0">
                <a:solidFill>
                  <a:srgbClr val="FF0000"/>
                </a:solidFill>
              </a:rPr>
              <a:t>의 링크 필드</a:t>
            </a:r>
            <a:r>
              <a:rPr lang="en-US" altLang="ko-KR" sz="1600" b="1" dirty="0">
                <a:solidFill>
                  <a:srgbClr val="FF0000"/>
                </a:solidFill>
              </a:rPr>
              <a:t>(</a:t>
            </a:r>
            <a:r>
              <a:rPr lang="en-US" altLang="ko-KR" sz="1600" b="1" dirty="0" err="1">
                <a:solidFill>
                  <a:srgbClr val="FF0000"/>
                </a:solidFill>
              </a:rPr>
              <a:t>new.link</a:t>
            </a:r>
            <a:r>
              <a:rPr lang="en-US" altLang="ko-KR" sz="1600" b="1" dirty="0">
                <a:solidFill>
                  <a:srgbClr val="FF0000"/>
                </a:solidFill>
              </a:rPr>
              <a:t>)</a:t>
            </a:r>
            <a:r>
              <a:rPr lang="ko-KR" altLang="en-US" sz="1600" b="1" dirty="0">
                <a:solidFill>
                  <a:srgbClr val="FF0000"/>
                </a:solidFill>
              </a:rPr>
              <a:t>에 </a:t>
            </a:r>
            <a:r>
              <a:rPr lang="ko-KR" altLang="en-US" sz="1600" dirty="0">
                <a:solidFill>
                  <a:srgbClr val="0000FF"/>
                </a:solidFill>
              </a:rPr>
              <a:t>저장</a:t>
            </a:r>
            <a:r>
              <a:rPr lang="ko-KR" altLang="en-US" sz="1600" dirty="0"/>
              <a:t>하여</a:t>
            </a:r>
            <a:r>
              <a:rPr lang="en-US" altLang="ko-KR" sz="1600" dirty="0"/>
              <a:t>, </a:t>
            </a:r>
            <a:r>
              <a:rPr lang="ko-KR" altLang="en-US" sz="1600" dirty="0"/>
              <a:t>새 노드 </a:t>
            </a:r>
            <a:r>
              <a:rPr lang="en-US" altLang="ko-KR" sz="1600" dirty="0"/>
              <a:t>new</a:t>
            </a:r>
            <a:r>
              <a:rPr lang="ko-KR" altLang="en-US" sz="1600" dirty="0"/>
              <a:t>가 </a:t>
            </a:r>
            <a:r>
              <a:rPr lang="en-US" altLang="ko-KR" sz="1600" dirty="0" smtClean="0">
                <a:solidFill>
                  <a:srgbClr val="FF0000"/>
                </a:solidFill>
              </a:rPr>
              <a:t>100</a:t>
            </a:r>
            <a:r>
              <a:rPr lang="ko-KR" altLang="en-US" sz="1600" dirty="0" smtClean="0">
                <a:solidFill>
                  <a:srgbClr val="0000FF"/>
                </a:solidFill>
              </a:rPr>
              <a:t>번지</a:t>
            </a:r>
            <a:r>
              <a:rPr lang="ko-KR" altLang="en-US" sz="1600" dirty="0" smtClean="0"/>
              <a:t>에 있는</a:t>
            </a:r>
            <a:endParaRPr lang="en-US" altLang="ko-KR" sz="1600" dirty="0" smtClean="0"/>
          </a:p>
          <a:p>
            <a:pPr marL="898525" lvl="2" indent="0" eaLnBrk="1" hangingPunct="1">
              <a:buNone/>
            </a:pPr>
            <a:r>
              <a:rPr lang="ko-KR" altLang="en-US" sz="1600" dirty="0" smtClean="0"/>
              <a:t>리스트의 </a:t>
            </a:r>
            <a:r>
              <a:rPr lang="ko-KR" altLang="en-US" sz="1600" dirty="0" smtClean="0">
                <a:solidFill>
                  <a:srgbClr val="0000FF"/>
                </a:solidFill>
              </a:rPr>
              <a:t>첫 </a:t>
            </a:r>
            <a:r>
              <a:rPr lang="ko-KR" altLang="en-US" sz="1600" dirty="0">
                <a:solidFill>
                  <a:srgbClr val="0000FF"/>
                </a:solidFill>
              </a:rPr>
              <a:t>번째 노드</a:t>
            </a:r>
            <a:r>
              <a:rPr lang="ko-KR" altLang="en-US" sz="1600" dirty="0"/>
              <a:t>를 가리키게 한다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endParaRPr lang="en-US" altLang="ko-KR" sz="1600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lvl="1" eaLnBrk="1" hangingPunct="1"/>
            <a:endParaRPr lang="en-US" altLang="ko-KR" dirty="0" smtClean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965" y="1412776"/>
            <a:ext cx="179155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41" y="2474201"/>
            <a:ext cx="2181113" cy="530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168965" y="5210904"/>
            <a:ext cx="6840760" cy="1119063"/>
            <a:chOff x="1142305" y="4365104"/>
            <a:chExt cx="7750175" cy="1335087"/>
          </a:xfrm>
        </p:grpSpPr>
        <p:grpSp>
          <p:nvGrpSpPr>
            <p:cNvPr id="76" name="Group 37"/>
            <p:cNvGrpSpPr>
              <a:grpSpLocks/>
            </p:cNvGrpSpPr>
            <p:nvPr/>
          </p:nvGrpSpPr>
          <p:grpSpPr bwMode="auto">
            <a:xfrm>
              <a:off x="5215830" y="4869929"/>
              <a:ext cx="757237" cy="71437"/>
              <a:chOff x="1701" y="709"/>
              <a:chExt cx="477" cy="45"/>
            </a:xfrm>
          </p:grpSpPr>
          <p:sp>
            <p:nvSpPr>
              <p:cNvPr id="77" name="Line 38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78" name="Oval 39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79" name="Group 40"/>
            <p:cNvGrpSpPr>
              <a:grpSpLocks/>
            </p:cNvGrpSpPr>
            <p:nvPr/>
          </p:nvGrpSpPr>
          <p:grpSpPr bwMode="auto">
            <a:xfrm>
              <a:off x="6909692" y="4869929"/>
              <a:ext cx="757238" cy="71437"/>
              <a:chOff x="1701" y="709"/>
              <a:chExt cx="477" cy="45"/>
            </a:xfrm>
          </p:grpSpPr>
          <p:sp>
            <p:nvSpPr>
              <p:cNvPr id="80" name="Line 41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1" name="Oval 42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82" name="그룹 10"/>
            <p:cNvGrpSpPr>
              <a:grpSpLocks/>
            </p:cNvGrpSpPr>
            <p:nvPr/>
          </p:nvGrpSpPr>
          <p:grpSpPr bwMode="auto">
            <a:xfrm>
              <a:off x="1188342" y="4690541"/>
              <a:ext cx="982663" cy="361950"/>
              <a:chOff x="755650" y="4795838"/>
              <a:chExt cx="982663" cy="361950"/>
            </a:xfrm>
          </p:grpSpPr>
          <p:sp>
            <p:nvSpPr>
              <p:cNvPr id="83" name="Rectangle 6"/>
              <p:cNvSpPr>
                <a:spLocks noChangeArrowheads="1"/>
              </p:cNvSpPr>
              <p:nvPr/>
            </p:nvSpPr>
            <p:spPr bwMode="auto">
              <a:xfrm>
                <a:off x="755650" y="4814888"/>
                <a:ext cx="33337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L</a:t>
                </a:r>
              </a:p>
            </p:txBody>
          </p:sp>
          <p:sp>
            <p:nvSpPr>
              <p:cNvPr id="84" name="Rectangle 8"/>
              <p:cNvSpPr>
                <a:spLocks noChangeArrowheads="1"/>
              </p:cNvSpPr>
              <p:nvPr/>
            </p:nvSpPr>
            <p:spPr bwMode="auto">
              <a:xfrm>
                <a:off x="1187450" y="4816475"/>
                <a:ext cx="550863" cy="331788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5" name="Line 33"/>
              <p:cNvSpPr>
                <a:spLocks noChangeShapeType="1"/>
              </p:cNvSpPr>
              <p:nvPr/>
            </p:nvSpPr>
            <p:spPr bwMode="auto">
              <a:xfrm>
                <a:off x="1181100" y="4795838"/>
                <a:ext cx="54451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6" name="Line 34"/>
              <p:cNvSpPr>
                <a:spLocks noChangeShapeType="1"/>
              </p:cNvSpPr>
              <p:nvPr/>
            </p:nvSpPr>
            <p:spPr bwMode="auto">
              <a:xfrm>
                <a:off x="1181100" y="5138738"/>
                <a:ext cx="54451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7" name="Line 35"/>
              <p:cNvSpPr>
                <a:spLocks noChangeShapeType="1"/>
              </p:cNvSpPr>
              <p:nvPr/>
            </p:nvSpPr>
            <p:spPr bwMode="auto">
              <a:xfrm>
                <a:off x="1181100" y="4795838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8" name="Line 36"/>
              <p:cNvSpPr>
                <a:spLocks noChangeShapeType="1"/>
              </p:cNvSpPr>
              <p:nvPr/>
            </p:nvSpPr>
            <p:spPr bwMode="auto">
              <a:xfrm>
                <a:off x="1725613" y="479583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9" name="Oval 43"/>
              <p:cNvSpPr>
                <a:spLocks noChangeArrowheads="1"/>
              </p:cNvSpPr>
              <p:nvPr/>
            </p:nvSpPr>
            <p:spPr bwMode="auto">
              <a:xfrm>
                <a:off x="1414463" y="4975225"/>
                <a:ext cx="71437" cy="71438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90" name="그룹 18"/>
            <p:cNvGrpSpPr>
              <a:grpSpLocks/>
            </p:cNvGrpSpPr>
            <p:nvPr/>
          </p:nvGrpSpPr>
          <p:grpSpPr bwMode="auto">
            <a:xfrm>
              <a:off x="4152205" y="4496866"/>
              <a:ext cx="1355725" cy="534988"/>
              <a:chOff x="3719513" y="4602163"/>
              <a:chExt cx="1355725" cy="534987"/>
            </a:xfrm>
          </p:grpSpPr>
          <p:sp>
            <p:nvSpPr>
              <p:cNvPr id="91" name="Rectangle 9"/>
              <p:cNvSpPr>
                <a:spLocks noChangeArrowheads="1"/>
              </p:cNvSpPr>
              <p:nvPr/>
            </p:nvSpPr>
            <p:spPr bwMode="auto">
              <a:xfrm>
                <a:off x="4481513" y="4794250"/>
                <a:ext cx="5937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2" name="Rectangle 10"/>
              <p:cNvSpPr>
                <a:spLocks noChangeArrowheads="1"/>
              </p:cNvSpPr>
              <p:nvPr/>
            </p:nvSpPr>
            <p:spPr bwMode="auto">
              <a:xfrm>
                <a:off x="3860800" y="4794250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3" name="Line 11"/>
              <p:cNvSpPr>
                <a:spLocks noChangeShapeType="1"/>
              </p:cNvSpPr>
              <p:nvPr/>
            </p:nvSpPr>
            <p:spPr bwMode="auto">
              <a:xfrm>
                <a:off x="3860800" y="4794250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94" name="Line 12"/>
              <p:cNvSpPr>
                <a:spLocks noChangeShapeType="1"/>
              </p:cNvSpPr>
              <p:nvPr/>
            </p:nvSpPr>
            <p:spPr bwMode="auto">
              <a:xfrm>
                <a:off x="3860800" y="5137150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95" name="Line 13"/>
              <p:cNvSpPr>
                <a:spLocks noChangeShapeType="1"/>
              </p:cNvSpPr>
              <p:nvPr/>
            </p:nvSpPr>
            <p:spPr bwMode="auto">
              <a:xfrm>
                <a:off x="3860800" y="479425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96" name="Line 14"/>
              <p:cNvSpPr>
                <a:spLocks noChangeShapeType="1"/>
              </p:cNvSpPr>
              <p:nvPr/>
            </p:nvSpPr>
            <p:spPr bwMode="auto">
              <a:xfrm>
                <a:off x="4530725" y="4794250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97" name="Line 15"/>
              <p:cNvSpPr>
                <a:spLocks noChangeShapeType="1"/>
              </p:cNvSpPr>
              <p:nvPr/>
            </p:nvSpPr>
            <p:spPr bwMode="auto">
              <a:xfrm>
                <a:off x="5075238" y="479425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98" name="Rectangle 44"/>
              <p:cNvSpPr>
                <a:spLocks noChangeArrowheads="1"/>
              </p:cNvSpPr>
              <p:nvPr/>
            </p:nvSpPr>
            <p:spPr bwMode="auto">
              <a:xfrm>
                <a:off x="3719513" y="4602163"/>
                <a:ext cx="874712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 dirty="0">
                    <a:solidFill>
                      <a:srgbClr val="0000CC"/>
                    </a:solidFill>
                    <a:latin typeface="+mn-ea"/>
                    <a:ea typeface="+mn-ea"/>
                  </a:rPr>
                  <a:t>100</a:t>
                </a:r>
                <a:r>
                  <a:rPr lang="ko-KR" altLang="en-US" sz="1000" b="1" dirty="0">
                    <a:solidFill>
                      <a:srgbClr val="0000CC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99" name="Rectangle 45"/>
              <p:cNvSpPr>
                <a:spLocks noChangeArrowheads="1"/>
              </p:cNvSpPr>
              <p:nvPr/>
            </p:nvSpPr>
            <p:spPr bwMode="auto">
              <a:xfrm>
                <a:off x="4559300" y="4830324"/>
                <a:ext cx="514350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</a:p>
            </p:txBody>
          </p:sp>
        </p:grpSp>
        <p:grpSp>
          <p:nvGrpSpPr>
            <p:cNvPr id="100" name="그룹 28"/>
            <p:cNvGrpSpPr>
              <a:grpSpLocks/>
            </p:cNvGrpSpPr>
            <p:nvPr/>
          </p:nvGrpSpPr>
          <p:grpSpPr bwMode="auto">
            <a:xfrm>
              <a:off x="5734942" y="4365104"/>
              <a:ext cx="1490663" cy="666750"/>
              <a:chOff x="5302250" y="4470400"/>
              <a:chExt cx="1490663" cy="666750"/>
            </a:xfrm>
          </p:grpSpPr>
          <p:sp>
            <p:nvSpPr>
              <p:cNvPr id="101" name="Rectangle 16"/>
              <p:cNvSpPr>
                <a:spLocks noChangeArrowheads="1"/>
              </p:cNvSpPr>
              <p:nvPr/>
            </p:nvSpPr>
            <p:spPr bwMode="auto">
              <a:xfrm>
                <a:off x="6157913" y="4794250"/>
                <a:ext cx="592137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02" name="Rectangle 17"/>
              <p:cNvSpPr>
                <a:spLocks noChangeArrowheads="1"/>
              </p:cNvSpPr>
              <p:nvPr/>
            </p:nvSpPr>
            <p:spPr bwMode="auto">
              <a:xfrm>
                <a:off x="5535613" y="4794250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03" name="Rectangle 18"/>
              <p:cNvSpPr>
                <a:spLocks noChangeArrowheads="1"/>
              </p:cNvSpPr>
              <p:nvPr/>
            </p:nvSpPr>
            <p:spPr bwMode="auto">
              <a:xfrm>
                <a:off x="6199188" y="4470400"/>
                <a:ext cx="593725" cy="323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b" anchorCtr="1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04" name="Rectangle 19"/>
              <p:cNvSpPr>
                <a:spLocks noChangeArrowheads="1"/>
              </p:cNvSpPr>
              <p:nvPr/>
            </p:nvSpPr>
            <p:spPr bwMode="auto">
              <a:xfrm>
                <a:off x="5535613" y="4470400"/>
                <a:ext cx="622300" cy="323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b" anchorCtr="1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05" name="Line 20"/>
              <p:cNvSpPr>
                <a:spLocks noChangeShapeType="1"/>
              </p:cNvSpPr>
              <p:nvPr/>
            </p:nvSpPr>
            <p:spPr bwMode="auto">
              <a:xfrm>
                <a:off x="5535613" y="4794250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06" name="Line 21"/>
              <p:cNvSpPr>
                <a:spLocks noChangeShapeType="1"/>
              </p:cNvSpPr>
              <p:nvPr/>
            </p:nvSpPr>
            <p:spPr bwMode="auto">
              <a:xfrm>
                <a:off x="5535613" y="5137150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07" name="Line 22"/>
              <p:cNvSpPr>
                <a:spLocks noChangeShapeType="1"/>
              </p:cNvSpPr>
              <p:nvPr/>
            </p:nvSpPr>
            <p:spPr bwMode="auto">
              <a:xfrm>
                <a:off x="5535613" y="479425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08" name="Line 23"/>
              <p:cNvSpPr>
                <a:spLocks noChangeShapeType="1"/>
              </p:cNvSpPr>
              <p:nvPr/>
            </p:nvSpPr>
            <p:spPr bwMode="auto">
              <a:xfrm>
                <a:off x="6205538" y="4794250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09" name="Line 24"/>
              <p:cNvSpPr>
                <a:spLocks noChangeShapeType="1"/>
              </p:cNvSpPr>
              <p:nvPr/>
            </p:nvSpPr>
            <p:spPr bwMode="auto">
              <a:xfrm>
                <a:off x="6750050" y="479425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10" name="Rectangle 46"/>
              <p:cNvSpPr>
                <a:spLocks noChangeArrowheads="1"/>
              </p:cNvSpPr>
              <p:nvPr/>
            </p:nvSpPr>
            <p:spPr bwMode="auto">
              <a:xfrm>
                <a:off x="5302250" y="4595813"/>
                <a:ext cx="874713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111" name="Rectangle 47"/>
              <p:cNvSpPr>
                <a:spLocks noChangeArrowheads="1"/>
              </p:cNvSpPr>
              <p:nvPr/>
            </p:nvSpPr>
            <p:spPr bwMode="auto">
              <a:xfrm>
                <a:off x="6218238" y="4823974"/>
                <a:ext cx="514350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300</a:t>
                </a:r>
              </a:p>
            </p:txBody>
          </p:sp>
        </p:grpSp>
        <p:sp>
          <p:nvSpPr>
            <p:cNvPr id="112" name="Rectangle 48"/>
            <p:cNvSpPr>
              <a:spLocks noChangeArrowheads="1"/>
            </p:cNvSpPr>
            <p:nvPr/>
          </p:nvSpPr>
          <p:spPr bwMode="auto">
            <a:xfrm>
              <a:off x="1626492" y="4719116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000" b="1">
                  <a:solidFill>
                    <a:srgbClr val="0000CC"/>
                  </a:solidFill>
                  <a:latin typeface="+mn-ea"/>
                  <a:ea typeface="+mn-ea"/>
                </a:rPr>
                <a:t>100</a:t>
              </a:r>
            </a:p>
          </p:txBody>
        </p:sp>
        <p:sp>
          <p:nvSpPr>
            <p:cNvPr id="113" name="Line 49"/>
            <p:cNvSpPr>
              <a:spLocks noChangeShapeType="1"/>
            </p:cNvSpPr>
            <p:nvPr/>
          </p:nvSpPr>
          <p:spPr bwMode="auto">
            <a:xfrm>
              <a:off x="1917005" y="4903266"/>
              <a:ext cx="2374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114" name="그룹 42"/>
            <p:cNvGrpSpPr>
              <a:grpSpLocks/>
            </p:cNvGrpSpPr>
            <p:nvPr/>
          </p:nvGrpSpPr>
          <p:grpSpPr bwMode="auto">
            <a:xfrm>
              <a:off x="7462142" y="4495279"/>
              <a:ext cx="1430338" cy="536575"/>
              <a:chOff x="7029450" y="4600575"/>
              <a:chExt cx="1430338" cy="536575"/>
            </a:xfrm>
          </p:grpSpPr>
          <p:sp>
            <p:nvSpPr>
              <p:cNvPr id="115" name="Rectangle 25"/>
              <p:cNvSpPr>
                <a:spLocks noChangeArrowheads="1"/>
              </p:cNvSpPr>
              <p:nvPr/>
            </p:nvSpPr>
            <p:spPr bwMode="auto">
              <a:xfrm>
                <a:off x="7866063" y="4794250"/>
                <a:ext cx="5937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 smtClean="0">
                    <a:latin typeface="+mn-ea"/>
                    <a:ea typeface="+mn-ea"/>
                  </a:rPr>
                  <a:t>NULL</a:t>
                </a:r>
                <a:endParaRPr lang="en-US" altLang="ko-KR" sz="1000" b="1">
                  <a:latin typeface="+mn-ea"/>
                  <a:ea typeface="+mn-ea"/>
                </a:endParaRPr>
              </a:p>
            </p:txBody>
          </p:sp>
          <p:sp>
            <p:nvSpPr>
              <p:cNvPr id="116" name="Rectangle 26"/>
              <p:cNvSpPr>
                <a:spLocks noChangeArrowheads="1"/>
              </p:cNvSpPr>
              <p:nvPr/>
            </p:nvSpPr>
            <p:spPr bwMode="auto">
              <a:xfrm>
                <a:off x="7245350" y="4794250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17" name="Line 27"/>
              <p:cNvSpPr>
                <a:spLocks noChangeShapeType="1"/>
              </p:cNvSpPr>
              <p:nvPr/>
            </p:nvSpPr>
            <p:spPr bwMode="auto">
              <a:xfrm>
                <a:off x="7245350" y="4794250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18" name="Line 28"/>
              <p:cNvSpPr>
                <a:spLocks noChangeShapeType="1"/>
              </p:cNvSpPr>
              <p:nvPr/>
            </p:nvSpPr>
            <p:spPr bwMode="auto">
              <a:xfrm>
                <a:off x="7245350" y="5137150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19" name="Line 29"/>
              <p:cNvSpPr>
                <a:spLocks noChangeShapeType="1"/>
              </p:cNvSpPr>
              <p:nvPr/>
            </p:nvSpPr>
            <p:spPr bwMode="auto">
              <a:xfrm>
                <a:off x="7245350" y="479425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0" name="Line 30"/>
              <p:cNvSpPr>
                <a:spLocks noChangeShapeType="1"/>
              </p:cNvSpPr>
              <p:nvPr/>
            </p:nvSpPr>
            <p:spPr bwMode="auto">
              <a:xfrm>
                <a:off x="7915275" y="4794250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1" name="Line 31"/>
              <p:cNvSpPr>
                <a:spLocks noChangeShapeType="1"/>
              </p:cNvSpPr>
              <p:nvPr/>
            </p:nvSpPr>
            <p:spPr bwMode="auto">
              <a:xfrm>
                <a:off x="8459788" y="479425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2" name="Rectangle 50"/>
              <p:cNvSpPr>
                <a:spLocks noChangeArrowheads="1"/>
              </p:cNvSpPr>
              <p:nvPr/>
            </p:nvSpPr>
            <p:spPr bwMode="auto">
              <a:xfrm>
                <a:off x="7029450" y="4600575"/>
                <a:ext cx="874713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300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</p:grpSp>
        <p:sp>
          <p:nvSpPr>
            <p:cNvPr id="123" name="Rectangle 57"/>
            <p:cNvSpPr>
              <a:spLocks noChangeArrowheads="1"/>
            </p:cNvSpPr>
            <p:nvPr/>
          </p:nvSpPr>
          <p:spPr bwMode="auto">
            <a:xfrm>
              <a:off x="2351980" y="5109641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000" b="1">
                  <a:solidFill>
                    <a:srgbClr val="000000"/>
                  </a:solidFill>
                  <a:latin typeface="+mn-ea"/>
                  <a:ea typeface="+mn-ea"/>
                </a:rPr>
                <a:t>700</a:t>
              </a:r>
              <a:r>
                <a:rPr lang="ko-KR" altLang="en-US" sz="1000" b="1">
                  <a:solidFill>
                    <a:srgbClr val="000000"/>
                  </a:solidFill>
                  <a:latin typeface="+mn-ea"/>
                  <a:ea typeface="+mn-ea"/>
                </a:rPr>
                <a:t>번지</a:t>
              </a:r>
            </a:p>
          </p:txBody>
        </p:sp>
        <p:grpSp>
          <p:nvGrpSpPr>
            <p:cNvPr id="124" name="그룹 52"/>
            <p:cNvGrpSpPr>
              <a:grpSpLocks/>
            </p:cNvGrpSpPr>
            <p:nvPr/>
          </p:nvGrpSpPr>
          <p:grpSpPr bwMode="auto">
            <a:xfrm>
              <a:off x="2558355" y="5311254"/>
              <a:ext cx="1214437" cy="349250"/>
              <a:chOff x="2125663" y="5416550"/>
              <a:chExt cx="1214437" cy="349250"/>
            </a:xfrm>
          </p:grpSpPr>
          <p:sp>
            <p:nvSpPr>
              <p:cNvPr id="125" name="Rectangle 7"/>
              <p:cNvSpPr>
                <a:spLocks noChangeArrowheads="1"/>
              </p:cNvSpPr>
              <p:nvPr/>
            </p:nvSpPr>
            <p:spPr bwMode="auto">
              <a:xfrm>
                <a:off x="2782888" y="5427663"/>
                <a:ext cx="554037" cy="338137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6" name="Text Box 51"/>
              <p:cNvSpPr txBox="1">
                <a:spLocks noChangeArrowheads="1"/>
              </p:cNvSpPr>
              <p:nvPr/>
            </p:nvSpPr>
            <p:spPr bwMode="auto">
              <a:xfrm>
                <a:off x="2127250" y="5418138"/>
                <a:ext cx="671513" cy="2529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5600" tIns="28800" rIns="75600" bIns="28800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>
                    <a:latin typeface="+mn-ea"/>
                    <a:ea typeface="+mn-ea"/>
                  </a:rPr>
                  <a:t>x</a:t>
                </a:r>
              </a:p>
            </p:txBody>
          </p:sp>
          <p:sp>
            <p:nvSpPr>
              <p:cNvPr id="127" name="Line 52"/>
              <p:cNvSpPr>
                <a:spLocks noChangeShapeType="1"/>
              </p:cNvSpPr>
              <p:nvPr/>
            </p:nvSpPr>
            <p:spPr bwMode="auto">
              <a:xfrm>
                <a:off x="2125663" y="5416550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8" name="Line 53"/>
              <p:cNvSpPr>
                <a:spLocks noChangeShapeType="1"/>
              </p:cNvSpPr>
              <p:nvPr/>
            </p:nvSpPr>
            <p:spPr bwMode="auto">
              <a:xfrm>
                <a:off x="2125663" y="5759450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9" name="Line 54"/>
              <p:cNvSpPr>
                <a:spLocks noChangeShapeType="1"/>
              </p:cNvSpPr>
              <p:nvPr/>
            </p:nvSpPr>
            <p:spPr bwMode="auto">
              <a:xfrm>
                <a:off x="2125663" y="541655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0" name="Line 55"/>
              <p:cNvSpPr>
                <a:spLocks noChangeShapeType="1"/>
              </p:cNvSpPr>
              <p:nvPr/>
            </p:nvSpPr>
            <p:spPr bwMode="auto">
              <a:xfrm>
                <a:off x="2795588" y="5416550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1" name="Line 56"/>
              <p:cNvSpPr>
                <a:spLocks noChangeShapeType="1"/>
              </p:cNvSpPr>
              <p:nvPr/>
            </p:nvSpPr>
            <p:spPr bwMode="auto">
              <a:xfrm>
                <a:off x="3340100" y="541655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2" name="Oval 64"/>
              <p:cNvSpPr>
                <a:spLocks noChangeArrowheads="1"/>
              </p:cNvSpPr>
              <p:nvPr/>
            </p:nvSpPr>
            <p:spPr bwMode="auto">
              <a:xfrm>
                <a:off x="3062288" y="5613400"/>
                <a:ext cx="71437" cy="71438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133" name="그룹 61"/>
            <p:cNvGrpSpPr>
              <a:grpSpLocks/>
            </p:cNvGrpSpPr>
            <p:nvPr/>
          </p:nvGrpSpPr>
          <p:grpSpPr bwMode="auto">
            <a:xfrm>
              <a:off x="1142305" y="5300141"/>
              <a:ext cx="1008062" cy="400050"/>
              <a:chOff x="709613" y="5405438"/>
              <a:chExt cx="1008062" cy="400050"/>
            </a:xfrm>
          </p:grpSpPr>
          <p:sp>
            <p:nvSpPr>
              <p:cNvPr id="134" name="Rectangle 59"/>
              <p:cNvSpPr>
                <a:spLocks noChangeArrowheads="1"/>
              </p:cNvSpPr>
              <p:nvPr/>
            </p:nvSpPr>
            <p:spPr bwMode="auto">
              <a:xfrm>
                <a:off x="709613" y="5462588"/>
                <a:ext cx="404812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new</a:t>
                </a:r>
              </a:p>
            </p:txBody>
          </p:sp>
          <p:sp>
            <p:nvSpPr>
              <p:cNvPr id="135" name="Line 60"/>
              <p:cNvSpPr>
                <a:spLocks noChangeShapeType="1"/>
              </p:cNvSpPr>
              <p:nvPr/>
            </p:nvSpPr>
            <p:spPr bwMode="auto">
              <a:xfrm>
                <a:off x="1173163" y="5405438"/>
                <a:ext cx="5445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6" name="Line 61"/>
              <p:cNvSpPr>
                <a:spLocks noChangeShapeType="1"/>
              </p:cNvSpPr>
              <p:nvPr/>
            </p:nvSpPr>
            <p:spPr bwMode="auto">
              <a:xfrm>
                <a:off x="1173163" y="5748338"/>
                <a:ext cx="544512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7" name="Line 62"/>
              <p:cNvSpPr>
                <a:spLocks noChangeShapeType="1"/>
              </p:cNvSpPr>
              <p:nvPr/>
            </p:nvSpPr>
            <p:spPr bwMode="auto">
              <a:xfrm>
                <a:off x="1173163" y="5405438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8" name="Line 63"/>
              <p:cNvSpPr>
                <a:spLocks noChangeShapeType="1"/>
              </p:cNvSpPr>
              <p:nvPr/>
            </p:nvSpPr>
            <p:spPr bwMode="auto">
              <a:xfrm>
                <a:off x="1717675" y="540543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9" name="Oval 65"/>
              <p:cNvSpPr>
                <a:spLocks noChangeArrowheads="1"/>
              </p:cNvSpPr>
              <p:nvPr/>
            </p:nvSpPr>
            <p:spPr bwMode="auto">
              <a:xfrm>
                <a:off x="1416050" y="5588000"/>
                <a:ext cx="71438" cy="71438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0" name="Rectangle 66"/>
              <p:cNvSpPr>
                <a:spLocks noChangeArrowheads="1"/>
              </p:cNvSpPr>
              <p:nvPr/>
            </p:nvSpPr>
            <p:spPr bwMode="auto">
              <a:xfrm>
                <a:off x="1181100" y="5428811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700</a:t>
                </a:r>
              </a:p>
            </p:txBody>
          </p:sp>
        </p:grpSp>
        <p:sp>
          <p:nvSpPr>
            <p:cNvPr id="141" name="Line 67"/>
            <p:cNvSpPr>
              <a:spLocks noChangeShapeType="1"/>
            </p:cNvSpPr>
            <p:nvPr/>
          </p:nvSpPr>
          <p:spPr bwMode="auto">
            <a:xfrm>
              <a:off x="1924942" y="5516041"/>
              <a:ext cx="633413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142" name="Line 68"/>
            <p:cNvSpPr>
              <a:spLocks noChangeShapeType="1"/>
            </p:cNvSpPr>
            <p:nvPr/>
          </p:nvSpPr>
          <p:spPr bwMode="auto">
            <a:xfrm flipV="1">
              <a:off x="3552130" y="5012804"/>
              <a:ext cx="731837" cy="541337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143" name="Rectangle 58"/>
            <p:cNvSpPr>
              <a:spLocks noChangeArrowheads="1"/>
            </p:cNvSpPr>
            <p:nvPr/>
          </p:nvSpPr>
          <p:spPr bwMode="auto">
            <a:xfrm>
              <a:off x="3172717" y="5320779"/>
              <a:ext cx="725488" cy="209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000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100</a:t>
              </a: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762603" y="5415249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</a:t>
            </a:r>
            <a:r>
              <a:rPr lang="en-US" altLang="ko-KR" sz="16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ink</a:t>
            </a:r>
            <a:endParaRPr lang="ko-KR" altLang="en-US" sz="160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15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dirty="0" smtClean="0">
                <a:solidFill>
                  <a:srgbClr val="00A99D"/>
                </a:solidFill>
              </a:rPr>
              <a:t>➍</a:t>
            </a:r>
            <a:r>
              <a:rPr lang="en-US" altLang="ko-KR" dirty="0" smtClean="0"/>
              <a:t> </a:t>
            </a:r>
            <a:r>
              <a:rPr lang="en-US" altLang="ko-KR" dirty="0"/>
              <a:t>L ← new</a:t>
            </a:r>
            <a:r>
              <a:rPr lang="en-US" altLang="ko-KR" dirty="0" smtClean="0"/>
              <a:t>;</a:t>
            </a:r>
          </a:p>
          <a:p>
            <a:pPr marL="898525" lvl="2" indent="0" eaLnBrk="1" hangingPunct="1">
              <a:buNone/>
            </a:pPr>
            <a:r>
              <a:rPr lang="ko-KR" altLang="en-US" sz="1600" dirty="0"/>
              <a:t>리스트의 </a:t>
            </a:r>
            <a:r>
              <a:rPr lang="ko-KR" altLang="en-US" sz="1600" dirty="0">
                <a:solidFill>
                  <a:srgbClr val="0000FF"/>
                </a:solidFill>
              </a:rPr>
              <a:t>첫 번째 </a:t>
            </a:r>
            <a:r>
              <a:rPr lang="ko-KR" altLang="en-US" sz="1600" dirty="0"/>
              <a:t>노드 </a:t>
            </a:r>
            <a:r>
              <a:rPr lang="ko-KR" altLang="en-US" sz="1600" dirty="0">
                <a:solidFill>
                  <a:srgbClr val="0000FF"/>
                </a:solidFill>
              </a:rPr>
              <a:t>주소</a:t>
            </a:r>
            <a:r>
              <a:rPr lang="ko-KR" altLang="en-US" sz="1600" dirty="0"/>
              <a:t>를 </a:t>
            </a:r>
            <a:r>
              <a:rPr lang="ko-KR" altLang="en-US" sz="1600" dirty="0">
                <a:solidFill>
                  <a:srgbClr val="0000FF"/>
                </a:solidFill>
              </a:rPr>
              <a:t>저장</a:t>
            </a:r>
            <a:r>
              <a:rPr lang="ko-KR" altLang="en-US" sz="1600" dirty="0"/>
              <a:t>하고 있는 </a:t>
            </a:r>
            <a:r>
              <a:rPr lang="ko-KR" altLang="en-US" sz="1600" b="1" dirty="0">
                <a:solidFill>
                  <a:srgbClr val="FF0000"/>
                </a:solidFill>
              </a:rPr>
              <a:t>포인터 </a:t>
            </a:r>
            <a:r>
              <a:rPr lang="en-US" altLang="ko-KR" sz="1600" b="1" dirty="0">
                <a:solidFill>
                  <a:srgbClr val="FF0000"/>
                </a:solidFill>
              </a:rPr>
              <a:t>L</a:t>
            </a:r>
            <a:r>
              <a:rPr lang="ko-KR" altLang="en-US" sz="1600" b="1" dirty="0">
                <a:solidFill>
                  <a:srgbClr val="FF0000"/>
                </a:solidFill>
              </a:rPr>
              <a:t>에</a:t>
            </a:r>
            <a:r>
              <a:rPr lang="en-US" altLang="ko-KR" sz="1600" dirty="0"/>
              <a:t>, </a:t>
            </a:r>
            <a:r>
              <a:rPr lang="ko-KR" altLang="en-US" sz="1600" b="1" dirty="0">
                <a:solidFill>
                  <a:srgbClr val="0000CC"/>
                </a:solidFill>
              </a:rPr>
              <a:t>새 노드의 </a:t>
            </a:r>
            <a:r>
              <a:rPr lang="ko-KR" altLang="en-US" sz="1600" b="1" dirty="0" smtClean="0">
                <a:solidFill>
                  <a:srgbClr val="0000CC"/>
                </a:solidFill>
              </a:rPr>
              <a:t>주소</a:t>
            </a:r>
            <a:r>
              <a:rPr lang="en-US" altLang="ko-KR" sz="1600" b="1" dirty="0" smtClean="0">
                <a:solidFill>
                  <a:srgbClr val="0000CC"/>
                </a:solidFill>
              </a:rPr>
              <a:t/>
            </a:r>
            <a:br>
              <a:rPr lang="en-US" altLang="ko-KR" sz="1600" b="1" dirty="0" smtClean="0">
                <a:solidFill>
                  <a:srgbClr val="0000CC"/>
                </a:solidFill>
              </a:rPr>
            </a:br>
            <a:r>
              <a:rPr lang="en-US" altLang="ko-KR" sz="1600" b="1" dirty="0" smtClean="0">
                <a:solidFill>
                  <a:srgbClr val="0000CC"/>
                </a:solidFill>
              </a:rPr>
              <a:t>(new, 700)</a:t>
            </a:r>
            <a:r>
              <a:rPr lang="ko-KR" altLang="en-US" sz="1600" b="1" dirty="0" smtClean="0">
                <a:solidFill>
                  <a:srgbClr val="0000CC"/>
                </a:solidFill>
              </a:rPr>
              <a:t>를 </a:t>
            </a:r>
            <a:r>
              <a:rPr lang="ko-KR" altLang="en-US" sz="1600" dirty="0" smtClean="0">
                <a:solidFill>
                  <a:srgbClr val="0000FF"/>
                </a:solidFill>
              </a:rPr>
              <a:t>저장</a:t>
            </a:r>
            <a:r>
              <a:rPr lang="ko-KR" altLang="en-US" sz="1600" dirty="0" smtClean="0"/>
              <a:t>하여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0000FF"/>
                </a:solidFill>
              </a:rPr>
              <a:t>포인터</a:t>
            </a:r>
            <a:r>
              <a:rPr lang="ko-KR" altLang="en-US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L</a:t>
            </a:r>
            <a:r>
              <a:rPr lang="ko-KR" altLang="en-US" sz="1600" dirty="0"/>
              <a:t>이 </a:t>
            </a:r>
            <a:r>
              <a:rPr lang="ko-KR" altLang="en-US" sz="1600" dirty="0">
                <a:solidFill>
                  <a:srgbClr val="0000FF"/>
                </a:solidFill>
              </a:rPr>
              <a:t>새 노드</a:t>
            </a:r>
            <a:r>
              <a:rPr lang="ko-KR" altLang="en-US" sz="1600" dirty="0"/>
              <a:t>를 </a:t>
            </a:r>
            <a:r>
              <a:rPr lang="ko-KR" altLang="en-US" sz="1600" dirty="0">
                <a:solidFill>
                  <a:srgbClr val="FF0000"/>
                </a:solidFill>
              </a:rPr>
              <a:t>첫 번째 </a:t>
            </a:r>
            <a:r>
              <a:rPr lang="ko-KR" altLang="en-US" sz="1600" dirty="0"/>
              <a:t>노드로 </a:t>
            </a:r>
            <a:r>
              <a:rPr lang="ko-KR" altLang="en-US" sz="1600" dirty="0">
                <a:solidFill>
                  <a:srgbClr val="0000FF"/>
                </a:solidFill>
              </a:rPr>
              <a:t>가리키</a:t>
            </a:r>
            <a:r>
              <a:rPr lang="ko-KR" altLang="en-US" sz="1600" dirty="0"/>
              <a:t>도록 지정</a:t>
            </a:r>
          </a:p>
          <a:p>
            <a:pPr marL="627062" lvl="2" indent="0" eaLnBrk="1" hangingPunct="1">
              <a:buNone/>
            </a:pPr>
            <a:r>
              <a:rPr lang="en-US" altLang="ko-KR" dirty="0" smtClean="0"/>
              <a:t> </a:t>
            </a: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lvl="1" eaLnBrk="1" hangingPunct="1"/>
            <a:endParaRPr lang="en-US" altLang="ko-KR" dirty="0" smtClean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1043608" y="2579643"/>
            <a:ext cx="7750175" cy="1209675"/>
            <a:chOff x="987475" y="2204864"/>
            <a:chExt cx="7750175" cy="1209675"/>
          </a:xfrm>
        </p:grpSpPr>
        <p:grpSp>
          <p:nvGrpSpPr>
            <p:cNvPr id="8" name="Group 36"/>
            <p:cNvGrpSpPr>
              <a:grpSpLocks/>
            </p:cNvGrpSpPr>
            <p:nvPr/>
          </p:nvGrpSpPr>
          <p:grpSpPr bwMode="auto">
            <a:xfrm>
              <a:off x="5061000" y="2584276"/>
              <a:ext cx="757237" cy="71438"/>
              <a:chOff x="1701" y="709"/>
              <a:chExt cx="477" cy="45"/>
            </a:xfrm>
          </p:grpSpPr>
          <p:sp>
            <p:nvSpPr>
              <p:cNvPr id="9" name="Line 37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0" name="Oval 38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1" name="Group 39"/>
            <p:cNvGrpSpPr>
              <a:grpSpLocks/>
            </p:cNvGrpSpPr>
            <p:nvPr/>
          </p:nvGrpSpPr>
          <p:grpSpPr bwMode="auto">
            <a:xfrm>
              <a:off x="6754862" y="2584276"/>
              <a:ext cx="757238" cy="71438"/>
              <a:chOff x="1701" y="709"/>
              <a:chExt cx="477" cy="45"/>
            </a:xfrm>
          </p:grpSpPr>
          <p:sp>
            <p:nvSpPr>
              <p:cNvPr id="12" name="Line 40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3" name="Oval 41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4" name="그룹 10"/>
            <p:cNvGrpSpPr>
              <a:grpSpLocks/>
            </p:cNvGrpSpPr>
            <p:nvPr/>
          </p:nvGrpSpPr>
          <p:grpSpPr bwMode="auto">
            <a:xfrm>
              <a:off x="1152575" y="2404889"/>
              <a:ext cx="850900" cy="361950"/>
              <a:chOff x="874713" y="2419350"/>
              <a:chExt cx="850900" cy="361950"/>
            </a:xfrm>
          </p:grpSpPr>
          <p:sp>
            <p:nvSpPr>
              <p:cNvPr id="15" name="Rectangle 6"/>
              <p:cNvSpPr>
                <a:spLocks noChangeArrowheads="1"/>
              </p:cNvSpPr>
              <p:nvPr/>
            </p:nvSpPr>
            <p:spPr bwMode="auto">
              <a:xfrm>
                <a:off x="1200150" y="2427288"/>
                <a:ext cx="509588" cy="312737"/>
              </a:xfrm>
              <a:prstGeom prst="rect">
                <a:avLst/>
              </a:prstGeom>
              <a:solidFill>
                <a:srgbClr val="CCCCFF"/>
              </a:solidFill>
              <a:ln w="38100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874713" y="2438400"/>
                <a:ext cx="214312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6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</a:t>
                </a:r>
              </a:p>
            </p:txBody>
          </p:sp>
          <p:sp>
            <p:nvSpPr>
              <p:cNvPr id="17" name="Line 32"/>
              <p:cNvSpPr>
                <a:spLocks noChangeShapeType="1"/>
              </p:cNvSpPr>
              <p:nvPr/>
            </p:nvSpPr>
            <p:spPr bwMode="auto">
              <a:xfrm>
                <a:off x="1181100" y="2419350"/>
                <a:ext cx="54451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8" name="Line 33"/>
              <p:cNvSpPr>
                <a:spLocks noChangeShapeType="1"/>
              </p:cNvSpPr>
              <p:nvPr/>
            </p:nvSpPr>
            <p:spPr bwMode="auto">
              <a:xfrm>
                <a:off x="1181100" y="2762250"/>
                <a:ext cx="54451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9" name="Line 34"/>
              <p:cNvSpPr>
                <a:spLocks noChangeShapeType="1"/>
              </p:cNvSpPr>
              <p:nvPr/>
            </p:nvSpPr>
            <p:spPr bwMode="auto">
              <a:xfrm>
                <a:off x="1181100" y="2419350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20" name="Line 35"/>
              <p:cNvSpPr>
                <a:spLocks noChangeShapeType="1"/>
              </p:cNvSpPr>
              <p:nvPr/>
            </p:nvSpPr>
            <p:spPr bwMode="auto">
              <a:xfrm>
                <a:off x="1725613" y="241935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21" name="Oval 42"/>
              <p:cNvSpPr>
                <a:spLocks noChangeArrowheads="1"/>
              </p:cNvSpPr>
              <p:nvPr/>
            </p:nvSpPr>
            <p:spPr bwMode="auto">
              <a:xfrm>
                <a:off x="1414463" y="2598738"/>
                <a:ext cx="71437" cy="71437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2" name="그룹 18"/>
            <p:cNvGrpSpPr>
              <a:grpSpLocks/>
            </p:cNvGrpSpPr>
            <p:nvPr/>
          </p:nvGrpSpPr>
          <p:grpSpPr bwMode="auto">
            <a:xfrm>
              <a:off x="3997375" y="2211214"/>
              <a:ext cx="1355725" cy="534987"/>
              <a:chOff x="3719513" y="2225675"/>
              <a:chExt cx="1355725" cy="534988"/>
            </a:xfrm>
          </p:grpSpPr>
          <p:sp>
            <p:nvSpPr>
              <p:cNvPr id="23" name="Rectangle 7"/>
              <p:cNvSpPr>
                <a:spLocks noChangeArrowheads="1"/>
              </p:cNvSpPr>
              <p:nvPr/>
            </p:nvSpPr>
            <p:spPr bwMode="auto">
              <a:xfrm>
                <a:off x="4481513" y="2417763"/>
                <a:ext cx="5937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b="1">
                  <a:solidFill>
                    <a:schemeClr val="bg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Rectangle 8"/>
              <p:cNvSpPr>
                <a:spLocks noChangeArrowheads="1"/>
              </p:cNvSpPr>
              <p:nvPr/>
            </p:nvSpPr>
            <p:spPr bwMode="auto">
              <a:xfrm>
                <a:off x="3860800" y="2417763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800" b="1">
                  <a:solidFill>
                    <a:schemeClr val="bg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Line 9"/>
              <p:cNvSpPr>
                <a:spLocks noChangeShapeType="1"/>
              </p:cNvSpPr>
              <p:nvPr/>
            </p:nvSpPr>
            <p:spPr bwMode="auto">
              <a:xfrm>
                <a:off x="3860800" y="2417763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26" name="Line 10"/>
              <p:cNvSpPr>
                <a:spLocks noChangeShapeType="1"/>
              </p:cNvSpPr>
              <p:nvPr/>
            </p:nvSpPr>
            <p:spPr bwMode="auto">
              <a:xfrm>
                <a:off x="3860800" y="2760663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27" name="Line 11"/>
              <p:cNvSpPr>
                <a:spLocks noChangeShapeType="1"/>
              </p:cNvSpPr>
              <p:nvPr/>
            </p:nvSpPr>
            <p:spPr bwMode="auto">
              <a:xfrm>
                <a:off x="3860800" y="24177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28" name="Line 12"/>
              <p:cNvSpPr>
                <a:spLocks noChangeShapeType="1"/>
              </p:cNvSpPr>
              <p:nvPr/>
            </p:nvSpPr>
            <p:spPr bwMode="auto">
              <a:xfrm>
                <a:off x="4530725" y="241776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29" name="Line 13"/>
              <p:cNvSpPr>
                <a:spLocks noChangeShapeType="1"/>
              </p:cNvSpPr>
              <p:nvPr/>
            </p:nvSpPr>
            <p:spPr bwMode="auto">
              <a:xfrm>
                <a:off x="5075238" y="24177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30" name="Rectangle 43"/>
              <p:cNvSpPr>
                <a:spLocks noChangeArrowheads="1"/>
              </p:cNvSpPr>
              <p:nvPr/>
            </p:nvSpPr>
            <p:spPr bwMode="auto">
              <a:xfrm>
                <a:off x="3719513" y="2225675"/>
                <a:ext cx="874712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100</a:t>
                </a:r>
                <a:r>
                  <a:rPr lang="ko-KR" altLang="en-US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번지</a:t>
                </a:r>
              </a:p>
            </p:txBody>
          </p:sp>
          <p:sp>
            <p:nvSpPr>
              <p:cNvPr id="31" name="Rectangle 44"/>
              <p:cNvSpPr>
                <a:spLocks noChangeArrowheads="1"/>
              </p:cNvSpPr>
              <p:nvPr/>
            </p:nvSpPr>
            <p:spPr bwMode="auto">
              <a:xfrm>
                <a:off x="4559300" y="2453836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200</a:t>
                </a:r>
              </a:p>
            </p:txBody>
          </p:sp>
        </p:grpSp>
        <p:grpSp>
          <p:nvGrpSpPr>
            <p:cNvPr id="32" name="그룹 28"/>
            <p:cNvGrpSpPr>
              <a:grpSpLocks/>
            </p:cNvGrpSpPr>
            <p:nvPr/>
          </p:nvGrpSpPr>
          <p:grpSpPr bwMode="auto">
            <a:xfrm>
              <a:off x="5580112" y="2204864"/>
              <a:ext cx="1447800" cy="541337"/>
              <a:chOff x="5302250" y="2219325"/>
              <a:chExt cx="1447800" cy="541338"/>
            </a:xfrm>
          </p:grpSpPr>
          <p:sp>
            <p:nvSpPr>
              <p:cNvPr id="33" name="Rectangle 14"/>
              <p:cNvSpPr>
                <a:spLocks noChangeArrowheads="1"/>
              </p:cNvSpPr>
              <p:nvPr/>
            </p:nvSpPr>
            <p:spPr bwMode="auto">
              <a:xfrm>
                <a:off x="6157913" y="2417763"/>
                <a:ext cx="592137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b="1">
                  <a:solidFill>
                    <a:schemeClr val="bg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Rectangle 15"/>
              <p:cNvSpPr>
                <a:spLocks noChangeArrowheads="1"/>
              </p:cNvSpPr>
              <p:nvPr/>
            </p:nvSpPr>
            <p:spPr bwMode="auto">
              <a:xfrm>
                <a:off x="5535613" y="2417763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800" b="1">
                  <a:solidFill>
                    <a:schemeClr val="bg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Line 18"/>
              <p:cNvSpPr>
                <a:spLocks noChangeShapeType="1"/>
              </p:cNvSpPr>
              <p:nvPr/>
            </p:nvSpPr>
            <p:spPr bwMode="auto">
              <a:xfrm>
                <a:off x="5535613" y="2417763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36" name="Line 19"/>
              <p:cNvSpPr>
                <a:spLocks noChangeShapeType="1"/>
              </p:cNvSpPr>
              <p:nvPr/>
            </p:nvSpPr>
            <p:spPr bwMode="auto">
              <a:xfrm>
                <a:off x="5535613" y="2760663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37" name="Line 20"/>
              <p:cNvSpPr>
                <a:spLocks noChangeShapeType="1"/>
              </p:cNvSpPr>
              <p:nvPr/>
            </p:nvSpPr>
            <p:spPr bwMode="auto">
              <a:xfrm>
                <a:off x="5535613" y="24177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38" name="Line 21"/>
              <p:cNvSpPr>
                <a:spLocks noChangeShapeType="1"/>
              </p:cNvSpPr>
              <p:nvPr/>
            </p:nvSpPr>
            <p:spPr bwMode="auto">
              <a:xfrm>
                <a:off x="6205538" y="241776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39" name="Line 22"/>
              <p:cNvSpPr>
                <a:spLocks noChangeShapeType="1"/>
              </p:cNvSpPr>
              <p:nvPr/>
            </p:nvSpPr>
            <p:spPr bwMode="auto">
              <a:xfrm>
                <a:off x="6750050" y="24177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40" name="Rectangle 45"/>
              <p:cNvSpPr>
                <a:spLocks noChangeArrowheads="1"/>
              </p:cNvSpPr>
              <p:nvPr/>
            </p:nvSpPr>
            <p:spPr bwMode="auto">
              <a:xfrm>
                <a:off x="5302250" y="2219325"/>
                <a:ext cx="874713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200</a:t>
                </a:r>
                <a:r>
                  <a:rPr lang="ko-KR" altLang="en-US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번지</a:t>
                </a:r>
              </a:p>
            </p:txBody>
          </p:sp>
          <p:sp>
            <p:nvSpPr>
              <p:cNvPr id="41" name="Rectangle 46"/>
              <p:cNvSpPr>
                <a:spLocks noChangeArrowheads="1"/>
              </p:cNvSpPr>
              <p:nvPr/>
            </p:nvSpPr>
            <p:spPr bwMode="auto">
              <a:xfrm>
                <a:off x="6218238" y="2447486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300</a:t>
                </a:r>
              </a:p>
            </p:txBody>
          </p:sp>
        </p:grpSp>
        <p:sp>
          <p:nvSpPr>
            <p:cNvPr id="42" name="Rectangle 47"/>
            <p:cNvSpPr>
              <a:spLocks noChangeArrowheads="1"/>
            </p:cNvSpPr>
            <p:nvPr/>
          </p:nvSpPr>
          <p:spPr bwMode="auto">
            <a:xfrm>
              <a:off x="1398637" y="2419176"/>
              <a:ext cx="714375" cy="165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600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700</a:t>
              </a:r>
            </a:p>
          </p:txBody>
        </p:sp>
        <p:grpSp>
          <p:nvGrpSpPr>
            <p:cNvPr id="43" name="그룹 39"/>
            <p:cNvGrpSpPr>
              <a:grpSpLocks/>
            </p:cNvGrpSpPr>
            <p:nvPr/>
          </p:nvGrpSpPr>
          <p:grpSpPr bwMode="auto">
            <a:xfrm>
              <a:off x="7307312" y="2209626"/>
              <a:ext cx="1430338" cy="565150"/>
              <a:chOff x="7029450" y="2224088"/>
              <a:chExt cx="1430338" cy="564711"/>
            </a:xfrm>
          </p:grpSpPr>
          <p:sp>
            <p:nvSpPr>
              <p:cNvPr id="44" name="Rectangle 23"/>
              <p:cNvSpPr>
                <a:spLocks noChangeArrowheads="1"/>
              </p:cNvSpPr>
              <p:nvPr/>
            </p:nvSpPr>
            <p:spPr bwMode="auto">
              <a:xfrm>
                <a:off x="7866063" y="2445899"/>
                <a:ext cx="5937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400" b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NULL</a:t>
                </a:r>
                <a:endPara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" name="Rectangle 24"/>
              <p:cNvSpPr>
                <a:spLocks noChangeArrowheads="1"/>
              </p:cNvSpPr>
              <p:nvPr/>
            </p:nvSpPr>
            <p:spPr bwMode="auto">
              <a:xfrm>
                <a:off x="7245350" y="2417763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endParaRPr lang="en-US" altLang="ko-KR" sz="1800" b="1">
                  <a:solidFill>
                    <a:schemeClr val="bg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Line 25"/>
              <p:cNvSpPr>
                <a:spLocks noChangeShapeType="1"/>
              </p:cNvSpPr>
              <p:nvPr/>
            </p:nvSpPr>
            <p:spPr bwMode="auto">
              <a:xfrm>
                <a:off x="7245350" y="2417763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47" name="Line 26"/>
              <p:cNvSpPr>
                <a:spLocks noChangeShapeType="1"/>
              </p:cNvSpPr>
              <p:nvPr/>
            </p:nvSpPr>
            <p:spPr bwMode="auto">
              <a:xfrm>
                <a:off x="7245350" y="2760663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48" name="Line 27"/>
              <p:cNvSpPr>
                <a:spLocks noChangeShapeType="1"/>
              </p:cNvSpPr>
              <p:nvPr/>
            </p:nvSpPr>
            <p:spPr bwMode="auto">
              <a:xfrm>
                <a:off x="7245350" y="24177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49" name="Line 28"/>
              <p:cNvSpPr>
                <a:spLocks noChangeShapeType="1"/>
              </p:cNvSpPr>
              <p:nvPr/>
            </p:nvSpPr>
            <p:spPr bwMode="auto">
              <a:xfrm>
                <a:off x="7915275" y="241776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0" name="Line 29"/>
              <p:cNvSpPr>
                <a:spLocks noChangeShapeType="1"/>
              </p:cNvSpPr>
              <p:nvPr/>
            </p:nvSpPr>
            <p:spPr bwMode="auto">
              <a:xfrm>
                <a:off x="8459788" y="24177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1" name="Rectangle 48"/>
              <p:cNvSpPr>
                <a:spLocks noChangeArrowheads="1"/>
              </p:cNvSpPr>
              <p:nvPr/>
            </p:nvSpPr>
            <p:spPr bwMode="auto">
              <a:xfrm>
                <a:off x="7029450" y="2224088"/>
                <a:ext cx="874713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300</a:t>
                </a:r>
                <a:r>
                  <a:rPr lang="ko-KR" altLang="en-US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번지</a:t>
                </a:r>
              </a:p>
            </p:txBody>
          </p:sp>
        </p:grpSp>
        <p:grpSp>
          <p:nvGrpSpPr>
            <p:cNvPr id="52" name="그룹 48"/>
            <p:cNvGrpSpPr>
              <a:grpSpLocks/>
            </p:cNvGrpSpPr>
            <p:nvPr/>
          </p:nvGrpSpPr>
          <p:grpSpPr bwMode="auto">
            <a:xfrm>
              <a:off x="2317800" y="2823989"/>
              <a:ext cx="1308100" cy="544512"/>
              <a:chOff x="2031480" y="2838450"/>
              <a:chExt cx="1308620" cy="544513"/>
            </a:xfrm>
          </p:grpSpPr>
          <p:sp>
            <p:nvSpPr>
              <p:cNvPr id="53" name="Text Box 49"/>
              <p:cNvSpPr txBox="1">
                <a:spLocks noChangeArrowheads="1"/>
              </p:cNvSpPr>
              <p:nvPr/>
            </p:nvSpPr>
            <p:spPr bwMode="auto">
              <a:xfrm>
                <a:off x="2127250" y="3041650"/>
                <a:ext cx="671513" cy="3351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5600" tIns="28800" rIns="75600" bIns="28800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x</a:t>
                </a:r>
              </a:p>
            </p:txBody>
          </p:sp>
          <p:sp>
            <p:nvSpPr>
              <p:cNvPr id="54" name="Line 50"/>
              <p:cNvSpPr>
                <a:spLocks noChangeShapeType="1"/>
              </p:cNvSpPr>
              <p:nvPr/>
            </p:nvSpPr>
            <p:spPr bwMode="auto">
              <a:xfrm>
                <a:off x="2125663" y="3040063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5" name="Line 51"/>
              <p:cNvSpPr>
                <a:spLocks noChangeShapeType="1"/>
              </p:cNvSpPr>
              <p:nvPr/>
            </p:nvSpPr>
            <p:spPr bwMode="auto">
              <a:xfrm>
                <a:off x="2125663" y="3382963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6" name="Line 52"/>
              <p:cNvSpPr>
                <a:spLocks noChangeShapeType="1"/>
              </p:cNvSpPr>
              <p:nvPr/>
            </p:nvSpPr>
            <p:spPr bwMode="auto">
              <a:xfrm>
                <a:off x="2125663" y="30400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7" name="Line 53"/>
              <p:cNvSpPr>
                <a:spLocks noChangeShapeType="1"/>
              </p:cNvSpPr>
              <p:nvPr/>
            </p:nvSpPr>
            <p:spPr bwMode="auto">
              <a:xfrm>
                <a:off x="2795588" y="304006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8" name="Line 54"/>
              <p:cNvSpPr>
                <a:spLocks noChangeShapeType="1"/>
              </p:cNvSpPr>
              <p:nvPr/>
            </p:nvSpPr>
            <p:spPr bwMode="auto">
              <a:xfrm>
                <a:off x="3340100" y="30400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9" name="Rectangle 55"/>
              <p:cNvSpPr>
                <a:spLocks noChangeArrowheads="1"/>
              </p:cNvSpPr>
              <p:nvPr/>
            </p:nvSpPr>
            <p:spPr bwMode="auto">
              <a:xfrm>
                <a:off x="2031480" y="2838450"/>
                <a:ext cx="874712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CC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700</a:t>
                </a:r>
                <a:r>
                  <a:rPr lang="ko-KR" altLang="en-US" sz="1400" b="1">
                    <a:solidFill>
                      <a:srgbClr val="0000CC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번지</a:t>
                </a:r>
              </a:p>
            </p:txBody>
          </p:sp>
          <p:sp>
            <p:nvSpPr>
              <p:cNvPr id="60" name="Rectangle 56"/>
              <p:cNvSpPr>
                <a:spLocks noChangeArrowheads="1"/>
              </p:cNvSpPr>
              <p:nvPr/>
            </p:nvSpPr>
            <p:spPr bwMode="auto">
              <a:xfrm>
                <a:off x="2809875" y="3038475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100</a:t>
                </a:r>
              </a:p>
            </p:txBody>
          </p:sp>
          <p:sp>
            <p:nvSpPr>
              <p:cNvPr id="61" name="Oval 62"/>
              <p:cNvSpPr>
                <a:spLocks noChangeArrowheads="1"/>
              </p:cNvSpPr>
              <p:nvPr/>
            </p:nvSpPr>
            <p:spPr bwMode="auto">
              <a:xfrm>
                <a:off x="3062288" y="3236913"/>
                <a:ext cx="71437" cy="71437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2" name="그룹 58"/>
            <p:cNvGrpSpPr>
              <a:grpSpLocks/>
            </p:cNvGrpSpPr>
            <p:nvPr/>
          </p:nvGrpSpPr>
          <p:grpSpPr bwMode="auto">
            <a:xfrm>
              <a:off x="987475" y="3014489"/>
              <a:ext cx="1008062" cy="400050"/>
              <a:chOff x="709613" y="3028950"/>
              <a:chExt cx="1008062" cy="400050"/>
            </a:xfrm>
          </p:grpSpPr>
          <p:sp>
            <p:nvSpPr>
              <p:cNvPr id="63" name="Rectangle 5"/>
              <p:cNvSpPr>
                <a:spLocks noChangeArrowheads="1"/>
              </p:cNvSpPr>
              <p:nvPr/>
            </p:nvSpPr>
            <p:spPr bwMode="auto">
              <a:xfrm>
                <a:off x="1189038" y="3043238"/>
                <a:ext cx="509587" cy="312737"/>
              </a:xfrm>
              <a:prstGeom prst="rect">
                <a:avLst/>
              </a:prstGeom>
              <a:solidFill>
                <a:srgbClr val="CCCCFF"/>
              </a:solidFill>
              <a:ln w="38100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" name="Rectangle 57"/>
              <p:cNvSpPr>
                <a:spLocks noChangeArrowheads="1"/>
              </p:cNvSpPr>
              <p:nvPr/>
            </p:nvSpPr>
            <p:spPr bwMode="auto">
              <a:xfrm>
                <a:off x="709613" y="3086100"/>
                <a:ext cx="404812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6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new</a:t>
                </a:r>
              </a:p>
            </p:txBody>
          </p:sp>
          <p:sp>
            <p:nvSpPr>
              <p:cNvPr id="65" name="Line 58"/>
              <p:cNvSpPr>
                <a:spLocks noChangeShapeType="1"/>
              </p:cNvSpPr>
              <p:nvPr/>
            </p:nvSpPr>
            <p:spPr bwMode="auto">
              <a:xfrm>
                <a:off x="1173163" y="3028950"/>
                <a:ext cx="5445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6" name="Line 59"/>
              <p:cNvSpPr>
                <a:spLocks noChangeShapeType="1"/>
              </p:cNvSpPr>
              <p:nvPr/>
            </p:nvSpPr>
            <p:spPr bwMode="auto">
              <a:xfrm>
                <a:off x="1173163" y="3371850"/>
                <a:ext cx="544512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7" name="Line 60"/>
              <p:cNvSpPr>
                <a:spLocks noChangeShapeType="1"/>
              </p:cNvSpPr>
              <p:nvPr/>
            </p:nvSpPr>
            <p:spPr bwMode="auto">
              <a:xfrm>
                <a:off x="1173163" y="3028950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8" name="Line 61"/>
              <p:cNvSpPr>
                <a:spLocks noChangeShapeType="1"/>
              </p:cNvSpPr>
              <p:nvPr/>
            </p:nvSpPr>
            <p:spPr bwMode="auto">
              <a:xfrm>
                <a:off x="1717675" y="302895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9" name="Oval 63"/>
              <p:cNvSpPr>
                <a:spLocks noChangeArrowheads="1"/>
              </p:cNvSpPr>
              <p:nvPr/>
            </p:nvSpPr>
            <p:spPr bwMode="auto">
              <a:xfrm>
                <a:off x="1416050" y="3211513"/>
                <a:ext cx="71438" cy="71437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0" name="Rectangle 64"/>
            <p:cNvSpPr>
              <a:spLocks noChangeArrowheads="1"/>
            </p:cNvSpPr>
            <p:nvPr/>
          </p:nvSpPr>
          <p:spPr bwMode="auto">
            <a:xfrm>
              <a:off x="1458962" y="3038301"/>
              <a:ext cx="514350" cy="16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700</a:t>
              </a:r>
            </a:p>
          </p:txBody>
        </p:sp>
        <p:sp>
          <p:nvSpPr>
            <p:cNvPr id="71" name="Line 65"/>
            <p:cNvSpPr>
              <a:spLocks noChangeShapeType="1"/>
            </p:cNvSpPr>
            <p:nvPr/>
          </p:nvSpPr>
          <p:spPr bwMode="auto">
            <a:xfrm>
              <a:off x="1770112" y="3230389"/>
              <a:ext cx="633413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72" name="Line 66"/>
            <p:cNvSpPr>
              <a:spLocks noChangeShapeType="1"/>
            </p:cNvSpPr>
            <p:nvPr/>
          </p:nvSpPr>
          <p:spPr bwMode="auto">
            <a:xfrm flipV="1">
              <a:off x="3397300" y="2727151"/>
              <a:ext cx="731837" cy="5413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Line 67"/>
            <p:cNvSpPr>
              <a:spLocks noChangeShapeType="1"/>
            </p:cNvSpPr>
            <p:nvPr/>
          </p:nvSpPr>
          <p:spPr bwMode="auto">
            <a:xfrm>
              <a:off x="1754237" y="2647776"/>
              <a:ext cx="647700" cy="43180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240326" y="5043004"/>
            <a:ext cx="6860066" cy="587056"/>
            <a:chOff x="2548142" y="4203944"/>
            <a:chExt cx="6355842" cy="587056"/>
          </a:xfrm>
        </p:grpSpPr>
        <p:grpSp>
          <p:nvGrpSpPr>
            <p:cNvPr id="75" name="Group 36"/>
            <p:cNvGrpSpPr>
              <a:grpSpLocks/>
            </p:cNvGrpSpPr>
            <p:nvPr/>
          </p:nvGrpSpPr>
          <p:grpSpPr bwMode="auto">
            <a:xfrm>
              <a:off x="5227334" y="4600500"/>
              <a:ext cx="757237" cy="71438"/>
              <a:chOff x="1701" y="709"/>
              <a:chExt cx="477" cy="45"/>
            </a:xfrm>
          </p:grpSpPr>
          <p:sp>
            <p:nvSpPr>
              <p:cNvPr id="139" name="Line 37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40" name="Oval 38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6" name="Group 39"/>
            <p:cNvGrpSpPr>
              <a:grpSpLocks/>
            </p:cNvGrpSpPr>
            <p:nvPr/>
          </p:nvGrpSpPr>
          <p:grpSpPr bwMode="auto">
            <a:xfrm>
              <a:off x="6921196" y="4600500"/>
              <a:ext cx="757238" cy="71438"/>
              <a:chOff x="1701" y="709"/>
              <a:chExt cx="477" cy="45"/>
            </a:xfrm>
          </p:grpSpPr>
          <p:sp>
            <p:nvSpPr>
              <p:cNvPr id="137" name="Line 40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38" name="Oval 41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8" name="그룹 18"/>
            <p:cNvGrpSpPr>
              <a:grpSpLocks/>
            </p:cNvGrpSpPr>
            <p:nvPr/>
          </p:nvGrpSpPr>
          <p:grpSpPr bwMode="auto">
            <a:xfrm>
              <a:off x="4163709" y="4227438"/>
              <a:ext cx="1355725" cy="534987"/>
              <a:chOff x="3719513" y="2225675"/>
              <a:chExt cx="1355725" cy="534988"/>
            </a:xfrm>
          </p:grpSpPr>
          <p:sp>
            <p:nvSpPr>
              <p:cNvPr id="121" name="Rectangle 7"/>
              <p:cNvSpPr>
                <a:spLocks noChangeArrowheads="1"/>
              </p:cNvSpPr>
              <p:nvPr/>
            </p:nvSpPr>
            <p:spPr bwMode="auto">
              <a:xfrm>
                <a:off x="4481513" y="2417763"/>
                <a:ext cx="5937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b="1">
                  <a:solidFill>
                    <a:schemeClr val="bg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2" name="Rectangle 8"/>
              <p:cNvSpPr>
                <a:spLocks noChangeArrowheads="1"/>
              </p:cNvSpPr>
              <p:nvPr/>
            </p:nvSpPr>
            <p:spPr bwMode="auto">
              <a:xfrm>
                <a:off x="3860800" y="2417763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800" b="1">
                  <a:solidFill>
                    <a:schemeClr val="bg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3" name="Line 9"/>
              <p:cNvSpPr>
                <a:spLocks noChangeShapeType="1"/>
              </p:cNvSpPr>
              <p:nvPr/>
            </p:nvSpPr>
            <p:spPr bwMode="auto">
              <a:xfrm>
                <a:off x="3860800" y="2417763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24" name="Line 10"/>
              <p:cNvSpPr>
                <a:spLocks noChangeShapeType="1"/>
              </p:cNvSpPr>
              <p:nvPr/>
            </p:nvSpPr>
            <p:spPr bwMode="auto">
              <a:xfrm>
                <a:off x="3860800" y="2760663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25" name="Line 11"/>
              <p:cNvSpPr>
                <a:spLocks noChangeShapeType="1"/>
              </p:cNvSpPr>
              <p:nvPr/>
            </p:nvSpPr>
            <p:spPr bwMode="auto">
              <a:xfrm>
                <a:off x="3860800" y="24177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26" name="Line 12"/>
              <p:cNvSpPr>
                <a:spLocks noChangeShapeType="1"/>
              </p:cNvSpPr>
              <p:nvPr/>
            </p:nvSpPr>
            <p:spPr bwMode="auto">
              <a:xfrm>
                <a:off x="4530725" y="241776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27" name="Line 13"/>
              <p:cNvSpPr>
                <a:spLocks noChangeShapeType="1"/>
              </p:cNvSpPr>
              <p:nvPr/>
            </p:nvSpPr>
            <p:spPr bwMode="auto">
              <a:xfrm>
                <a:off x="5075238" y="24177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28" name="Rectangle 43"/>
              <p:cNvSpPr>
                <a:spLocks noChangeArrowheads="1"/>
              </p:cNvSpPr>
              <p:nvPr/>
            </p:nvSpPr>
            <p:spPr bwMode="auto">
              <a:xfrm>
                <a:off x="3719513" y="2225675"/>
                <a:ext cx="874712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100</a:t>
                </a:r>
                <a:r>
                  <a:rPr lang="ko-KR" altLang="en-US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번지</a:t>
                </a:r>
              </a:p>
            </p:txBody>
          </p:sp>
          <p:sp>
            <p:nvSpPr>
              <p:cNvPr id="129" name="Rectangle 44"/>
              <p:cNvSpPr>
                <a:spLocks noChangeArrowheads="1"/>
              </p:cNvSpPr>
              <p:nvPr/>
            </p:nvSpPr>
            <p:spPr bwMode="auto">
              <a:xfrm>
                <a:off x="4559300" y="2453836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200</a:t>
                </a:r>
              </a:p>
            </p:txBody>
          </p:sp>
        </p:grpSp>
        <p:grpSp>
          <p:nvGrpSpPr>
            <p:cNvPr id="79" name="그룹 28"/>
            <p:cNvGrpSpPr>
              <a:grpSpLocks/>
            </p:cNvGrpSpPr>
            <p:nvPr/>
          </p:nvGrpSpPr>
          <p:grpSpPr bwMode="auto">
            <a:xfrm>
              <a:off x="5746446" y="4221088"/>
              <a:ext cx="1447800" cy="541337"/>
              <a:chOff x="5302250" y="2219325"/>
              <a:chExt cx="1447800" cy="541338"/>
            </a:xfrm>
          </p:grpSpPr>
          <p:sp>
            <p:nvSpPr>
              <p:cNvPr id="112" name="Rectangle 14"/>
              <p:cNvSpPr>
                <a:spLocks noChangeArrowheads="1"/>
              </p:cNvSpPr>
              <p:nvPr/>
            </p:nvSpPr>
            <p:spPr bwMode="auto">
              <a:xfrm>
                <a:off x="6157913" y="2417763"/>
                <a:ext cx="592137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b="1">
                  <a:solidFill>
                    <a:schemeClr val="bg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3" name="Rectangle 15"/>
              <p:cNvSpPr>
                <a:spLocks noChangeArrowheads="1"/>
              </p:cNvSpPr>
              <p:nvPr/>
            </p:nvSpPr>
            <p:spPr bwMode="auto">
              <a:xfrm>
                <a:off x="5535613" y="2417763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800" b="1">
                  <a:solidFill>
                    <a:schemeClr val="bg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4" name="Line 18"/>
              <p:cNvSpPr>
                <a:spLocks noChangeShapeType="1"/>
              </p:cNvSpPr>
              <p:nvPr/>
            </p:nvSpPr>
            <p:spPr bwMode="auto">
              <a:xfrm>
                <a:off x="5535613" y="2417763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15" name="Line 19"/>
              <p:cNvSpPr>
                <a:spLocks noChangeShapeType="1"/>
              </p:cNvSpPr>
              <p:nvPr/>
            </p:nvSpPr>
            <p:spPr bwMode="auto">
              <a:xfrm>
                <a:off x="5535613" y="2760663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16" name="Line 20"/>
              <p:cNvSpPr>
                <a:spLocks noChangeShapeType="1"/>
              </p:cNvSpPr>
              <p:nvPr/>
            </p:nvSpPr>
            <p:spPr bwMode="auto">
              <a:xfrm>
                <a:off x="5535613" y="24177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17" name="Line 21"/>
              <p:cNvSpPr>
                <a:spLocks noChangeShapeType="1"/>
              </p:cNvSpPr>
              <p:nvPr/>
            </p:nvSpPr>
            <p:spPr bwMode="auto">
              <a:xfrm>
                <a:off x="6205538" y="241776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18" name="Line 22"/>
              <p:cNvSpPr>
                <a:spLocks noChangeShapeType="1"/>
              </p:cNvSpPr>
              <p:nvPr/>
            </p:nvSpPr>
            <p:spPr bwMode="auto">
              <a:xfrm>
                <a:off x="6750050" y="24177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19" name="Rectangle 45"/>
              <p:cNvSpPr>
                <a:spLocks noChangeArrowheads="1"/>
              </p:cNvSpPr>
              <p:nvPr/>
            </p:nvSpPr>
            <p:spPr bwMode="auto">
              <a:xfrm>
                <a:off x="5302250" y="2219325"/>
                <a:ext cx="874713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200</a:t>
                </a:r>
                <a:r>
                  <a:rPr lang="ko-KR" altLang="en-US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번지</a:t>
                </a:r>
              </a:p>
            </p:txBody>
          </p:sp>
          <p:sp>
            <p:nvSpPr>
              <p:cNvPr id="120" name="Rectangle 46"/>
              <p:cNvSpPr>
                <a:spLocks noChangeArrowheads="1"/>
              </p:cNvSpPr>
              <p:nvPr/>
            </p:nvSpPr>
            <p:spPr bwMode="auto">
              <a:xfrm>
                <a:off x="6218238" y="2447486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300</a:t>
                </a:r>
              </a:p>
            </p:txBody>
          </p:sp>
        </p:grpSp>
        <p:grpSp>
          <p:nvGrpSpPr>
            <p:cNvPr id="81" name="그룹 39"/>
            <p:cNvGrpSpPr>
              <a:grpSpLocks/>
            </p:cNvGrpSpPr>
            <p:nvPr/>
          </p:nvGrpSpPr>
          <p:grpSpPr bwMode="auto">
            <a:xfrm>
              <a:off x="7473646" y="4225850"/>
              <a:ext cx="1430338" cy="565150"/>
              <a:chOff x="7029450" y="2224088"/>
              <a:chExt cx="1430338" cy="564711"/>
            </a:xfrm>
          </p:grpSpPr>
          <p:sp>
            <p:nvSpPr>
              <p:cNvPr id="104" name="Rectangle 23"/>
              <p:cNvSpPr>
                <a:spLocks noChangeArrowheads="1"/>
              </p:cNvSpPr>
              <p:nvPr/>
            </p:nvSpPr>
            <p:spPr bwMode="auto">
              <a:xfrm>
                <a:off x="7866063" y="2445899"/>
                <a:ext cx="5937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400" b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NULL</a:t>
                </a:r>
                <a:endPara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5" name="Rectangle 24"/>
              <p:cNvSpPr>
                <a:spLocks noChangeArrowheads="1"/>
              </p:cNvSpPr>
              <p:nvPr/>
            </p:nvSpPr>
            <p:spPr bwMode="auto">
              <a:xfrm>
                <a:off x="7245350" y="2417763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endParaRPr lang="en-US" altLang="ko-KR" sz="1800" b="1">
                  <a:solidFill>
                    <a:schemeClr val="bg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Line 25"/>
              <p:cNvSpPr>
                <a:spLocks noChangeShapeType="1"/>
              </p:cNvSpPr>
              <p:nvPr/>
            </p:nvSpPr>
            <p:spPr bwMode="auto">
              <a:xfrm>
                <a:off x="7245350" y="2417763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07" name="Line 26"/>
              <p:cNvSpPr>
                <a:spLocks noChangeShapeType="1"/>
              </p:cNvSpPr>
              <p:nvPr/>
            </p:nvSpPr>
            <p:spPr bwMode="auto">
              <a:xfrm>
                <a:off x="7245350" y="2760663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08" name="Line 27"/>
              <p:cNvSpPr>
                <a:spLocks noChangeShapeType="1"/>
              </p:cNvSpPr>
              <p:nvPr/>
            </p:nvSpPr>
            <p:spPr bwMode="auto">
              <a:xfrm>
                <a:off x="7245350" y="24177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09" name="Line 28"/>
              <p:cNvSpPr>
                <a:spLocks noChangeShapeType="1"/>
              </p:cNvSpPr>
              <p:nvPr/>
            </p:nvSpPr>
            <p:spPr bwMode="auto">
              <a:xfrm>
                <a:off x="7915275" y="241776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10" name="Line 29"/>
              <p:cNvSpPr>
                <a:spLocks noChangeShapeType="1"/>
              </p:cNvSpPr>
              <p:nvPr/>
            </p:nvSpPr>
            <p:spPr bwMode="auto">
              <a:xfrm>
                <a:off x="8459788" y="24177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11" name="Rectangle 48"/>
              <p:cNvSpPr>
                <a:spLocks noChangeArrowheads="1"/>
              </p:cNvSpPr>
              <p:nvPr/>
            </p:nvSpPr>
            <p:spPr bwMode="auto">
              <a:xfrm>
                <a:off x="7029450" y="2224088"/>
                <a:ext cx="874713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300</a:t>
                </a:r>
                <a:r>
                  <a:rPr lang="ko-KR" altLang="en-US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번지</a:t>
                </a:r>
              </a:p>
            </p:txBody>
          </p:sp>
        </p:grpSp>
        <p:grpSp>
          <p:nvGrpSpPr>
            <p:cNvPr id="82" name="그룹 48"/>
            <p:cNvGrpSpPr>
              <a:grpSpLocks/>
            </p:cNvGrpSpPr>
            <p:nvPr/>
          </p:nvGrpSpPr>
          <p:grpSpPr bwMode="auto">
            <a:xfrm>
              <a:off x="2548142" y="4203944"/>
              <a:ext cx="1308100" cy="544512"/>
              <a:chOff x="2031480" y="2838450"/>
              <a:chExt cx="1308620" cy="544513"/>
            </a:xfrm>
          </p:grpSpPr>
          <p:sp>
            <p:nvSpPr>
              <p:cNvPr id="95" name="Text Box 49"/>
              <p:cNvSpPr txBox="1">
                <a:spLocks noChangeArrowheads="1"/>
              </p:cNvSpPr>
              <p:nvPr/>
            </p:nvSpPr>
            <p:spPr bwMode="auto">
              <a:xfrm>
                <a:off x="2127250" y="3041650"/>
                <a:ext cx="671513" cy="3351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5600" tIns="28800" rIns="75600" bIns="28800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x</a:t>
                </a:r>
              </a:p>
            </p:txBody>
          </p:sp>
          <p:sp>
            <p:nvSpPr>
              <p:cNvPr id="96" name="Line 50"/>
              <p:cNvSpPr>
                <a:spLocks noChangeShapeType="1"/>
              </p:cNvSpPr>
              <p:nvPr/>
            </p:nvSpPr>
            <p:spPr bwMode="auto">
              <a:xfrm>
                <a:off x="2125663" y="3040063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97" name="Line 51"/>
              <p:cNvSpPr>
                <a:spLocks noChangeShapeType="1"/>
              </p:cNvSpPr>
              <p:nvPr/>
            </p:nvSpPr>
            <p:spPr bwMode="auto">
              <a:xfrm>
                <a:off x="2125663" y="3382963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98" name="Line 52"/>
              <p:cNvSpPr>
                <a:spLocks noChangeShapeType="1"/>
              </p:cNvSpPr>
              <p:nvPr/>
            </p:nvSpPr>
            <p:spPr bwMode="auto">
              <a:xfrm>
                <a:off x="2125663" y="30400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99" name="Line 53"/>
              <p:cNvSpPr>
                <a:spLocks noChangeShapeType="1"/>
              </p:cNvSpPr>
              <p:nvPr/>
            </p:nvSpPr>
            <p:spPr bwMode="auto">
              <a:xfrm>
                <a:off x="2795588" y="304006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00" name="Line 54"/>
              <p:cNvSpPr>
                <a:spLocks noChangeShapeType="1"/>
              </p:cNvSpPr>
              <p:nvPr/>
            </p:nvSpPr>
            <p:spPr bwMode="auto">
              <a:xfrm>
                <a:off x="3340100" y="30400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01" name="Rectangle 55"/>
              <p:cNvSpPr>
                <a:spLocks noChangeArrowheads="1"/>
              </p:cNvSpPr>
              <p:nvPr/>
            </p:nvSpPr>
            <p:spPr bwMode="auto">
              <a:xfrm>
                <a:off x="2031480" y="2838450"/>
                <a:ext cx="874712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200" b="1" dirty="0">
                    <a:solidFill>
                      <a:srgbClr val="0000CC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700</a:t>
                </a:r>
                <a:r>
                  <a:rPr lang="ko-KR" altLang="en-US" sz="1200" b="1" dirty="0">
                    <a:solidFill>
                      <a:srgbClr val="0000CC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번지</a:t>
                </a:r>
              </a:p>
            </p:txBody>
          </p:sp>
          <p:sp>
            <p:nvSpPr>
              <p:cNvPr id="102" name="Rectangle 56"/>
              <p:cNvSpPr>
                <a:spLocks noChangeArrowheads="1"/>
              </p:cNvSpPr>
              <p:nvPr/>
            </p:nvSpPr>
            <p:spPr bwMode="auto">
              <a:xfrm>
                <a:off x="2809875" y="3038475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100</a:t>
                </a:r>
              </a:p>
            </p:txBody>
          </p:sp>
          <p:sp>
            <p:nvSpPr>
              <p:cNvPr id="103" name="Oval 62"/>
              <p:cNvSpPr>
                <a:spLocks noChangeArrowheads="1"/>
              </p:cNvSpPr>
              <p:nvPr/>
            </p:nvSpPr>
            <p:spPr bwMode="auto">
              <a:xfrm>
                <a:off x="3062288" y="3236913"/>
                <a:ext cx="71437" cy="71437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42" name="Line 37"/>
            <p:cNvSpPr>
              <a:spLocks noChangeShapeType="1"/>
            </p:cNvSpPr>
            <p:nvPr/>
          </p:nvSpPr>
          <p:spPr bwMode="auto">
            <a:xfrm>
              <a:off x="3627331" y="4643492"/>
              <a:ext cx="6842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975473" y="4279034"/>
            <a:ext cx="1398460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7338" eaLnBrk="0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FontTx/>
              <a:buChar char="•"/>
              <a:defRPr/>
            </a:pPr>
            <a:r>
              <a:rPr kumimoji="0" lang="ko-KR" altLang="en-US" sz="1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최종결과</a:t>
            </a:r>
            <a:endParaRPr kumimoji="0" lang="en-US" altLang="ko-KR" sz="180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48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smtClean="0">
                <a:solidFill>
                  <a:srgbClr val="FF0000"/>
                </a:solidFill>
              </a:rPr>
              <a:t>중간</a:t>
            </a:r>
            <a:r>
              <a:rPr lang="ko-KR" altLang="en-US" dirty="0" smtClean="0"/>
              <a:t> 노드로 </a:t>
            </a:r>
            <a:r>
              <a:rPr lang="ko-KR" altLang="en-US" dirty="0" smtClean="0">
                <a:solidFill>
                  <a:srgbClr val="0000FF"/>
                </a:solidFill>
              </a:rPr>
              <a:t>삽입</a:t>
            </a:r>
            <a:r>
              <a:rPr lang="ko-KR" altLang="en-US" dirty="0" smtClean="0"/>
              <a:t>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1600" dirty="0" smtClean="0">
                <a:solidFill>
                  <a:srgbClr val="0000FF"/>
                </a:solidFill>
              </a:rPr>
              <a:t>다음</a:t>
            </a:r>
            <a:r>
              <a:rPr lang="ko-KR" altLang="en-US" sz="1600" dirty="0" smtClean="0"/>
              <a:t> </a:t>
            </a:r>
            <a:r>
              <a:rPr lang="ko-KR" altLang="en-US" sz="1600" dirty="0" smtClean="0">
                <a:solidFill>
                  <a:srgbClr val="FF0000"/>
                </a:solidFill>
              </a:rPr>
              <a:t>알고리즘</a:t>
            </a:r>
            <a:r>
              <a:rPr lang="ko-KR" altLang="en-US" sz="1600" dirty="0" smtClean="0"/>
              <a:t>은 </a:t>
            </a:r>
            <a:r>
              <a:rPr lang="ko-KR" altLang="en-US" sz="1600" dirty="0" smtClean="0">
                <a:solidFill>
                  <a:srgbClr val="0000FF"/>
                </a:solidFill>
              </a:rPr>
              <a:t>리스트 </a:t>
            </a:r>
            <a:r>
              <a:rPr lang="en-US" altLang="ko-KR" sz="1600" dirty="0" smtClean="0">
                <a:solidFill>
                  <a:srgbClr val="0000FF"/>
                </a:solidFill>
              </a:rPr>
              <a:t>L</a:t>
            </a:r>
            <a:r>
              <a:rPr lang="ko-KR" altLang="en-US" sz="1600" dirty="0" smtClean="0"/>
              <a:t>에서 </a:t>
            </a:r>
            <a:r>
              <a:rPr lang="ko-KR" altLang="en-US" sz="1600" dirty="0" smtClean="0">
                <a:solidFill>
                  <a:srgbClr val="0000FF"/>
                </a:solidFill>
              </a:rPr>
              <a:t>포인터 변수</a:t>
            </a:r>
            <a:r>
              <a:rPr lang="ko-KR" altLang="en-US" sz="1600" dirty="0" smtClean="0"/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Pre</a:t>
            </a:r>
            <a:r>
              <a:rPr lang="ko-KR" altLang="en-US" sz="1600" dirty="0" smtClean="0"/>
              <a:t>가 가리키고 있는 노드 </a:t>
            </a:r>
            <a:r>
              <a:rPr lang="ko-KR" altLang="en-US" sz="1600" dirty="0" smtClean="0">
                <a:solidFill>
                  <a:srgbClr val="FF0000"/>
                </a:solidFill>
              </a:rPr>
              <a:t>다음</a:t>
            </a:r>
            <a:r>
              <a:rPr lang="ko-KR" altLang="en-US" sz="1600" dirty="0" smtClean="0"/>
              <a:t>에 있는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>
                <a:solidFill>
                  <a:srgbClr val="0000FF"/>
                </a:solidFill>
              </a:rPr>
              <a:t>데이터 필드</a:t>
            </a:r>
            <a:r>
              <a:rPr lang="ko-KR" altLang="en-US" sz="1600" dirty="0" smtClean="0"/>
              <a:t> </a:t>
            </a:r>
            <a:r>
              <a:rPr lang="ko-KR" altLang="en-US" sz="1600" dirty="0" smtClean="0">
                <a:solidFill>
                  <a:srgbClr val="0000FF"/>
                </a:solidFill>
              </a:rPr>
              <a:t>값</a:t>
            </a:r>
            <a:r>
              <a:rPr lang="ko-KR" altLang="en-US" sz="1600" dirty="0" smtClean="0"/>
              <a:t>이 </a:t>
            </a:r>
            <a:r>
              <a:rPr lang="en-US" altLang="ko-KR" sz="1600" dirty="0" smtClean="0">
                <a:solidFill>
                  <a:srgbClr val="FF0000"/>
                </a:solidFill>
              </a:rPr>
              <a:t>x</a:t>
            </a:r>
            <a:r>
              <a:rPr lang="ko-KR" altLang="en-US" sz="1600" dirty="0" smtClean="0"/>
              <a:t>인 </a:t>
            </a:r>
            <a:r>
              <a:rPr lang="ko-KR" altLang="en-US" sz="1600" dirty="0" smtClean="0">
                <a:solidFill>
                  <a:srgbClr val="0000FF"/>
                </a:solidFill>
              </a:rPr>
              <a:t>새 노드</a:t>
            </a:r>
            <a:r>
              <a:rPr lang="ko-KR" altLang="en-US" sz="1600" dirty="0" smtClean="0"/>
              <a:t>를 </a:t>
            </a:r>
            <a:r>
              <a:rPr lang="ko-KR" altLang="en-US" sz="1600" dirty="0" smtClean="0">
                <a:solidFill>
                  <a:srgbClr val="FF0000"/>
                </a:solidFill>
              </a:rPr>
              <a:t>삽입</a:t>
            </a:r>
            <a:r>
              <a:rPr lang="ko-KR" altLang="en-US" sz="1600" dirty="0" smtClean="0"/>
              <a:t>하는 </a:t>
            </a:r>
            <a:r>
              <a:rPr lang="ko-KR" altLang="en-US" sz="1600" dirty="0" smtClean="0">
                <a:solidFill>
                  <a:srgbClr val="FF0000"/>
                </a:solidFill>
              </a:rPr>
              <a:t>알고리즘</a:t>
            </a:r>
            <a:r>
              <a:rPr lang="ko-KR" altLang="en-US" sz="1600" dirty="0" smtClean="0"/>
              <a:t>이다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ko-KR" altLang="en-US" dirty="0" smtClean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64" y="2420888"/>
            <a:ext cx="7388271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37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sz="1400" b="1" dirty="0" smtClean="0"/>
              <a:t>※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중간</a:t>
            </a:r>
            <a:r>
              <a:rPr lang="ko-KR" altLang="en-US" sz="1400" b="1" dirty="0" smtClean="0"/>
              <a:t>에 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노드</a:t>
            </a:r>
            <a:r>
              <a:rPr lang="ko-KR" altLang="en-US" sz="1400" b="1" dirty="0" smtClean="0"/>
              <a:t>를 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삽입</a:t>
            </a:r>
            <a:r>
              <a:rPr lang="ko-KR" altLang="en-US" sz="1400" b="1" dirty="0" smtClean="0"/>
              <a:t>하는 경우 </a:t>
            </a:r>
            <a:r>
              <a:rPr lang="ko-KR" altLang="en-US" sz="1400" b="1" u="sng" dirty="0" smtClean="0">
                <a:solidFill>
                  <a:srgbClr val="0000FF"/>
                </a:solidFill>
              </a:rPr>
              <a:t>공백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인</a:t>
            </a:r>
            <a:r>
              <a:rPr lang="ko-KR" altLang="en-US" sz="1400" b="1" dirty="0" smtClean="0"/>
              <a:t> 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경우</a:t>
            </a:r>
            <a:r>
              <a:rPr lang="ko-KR" altLang="en-US" sz="1400" b="1" dirty="0" smtClean="0"/>
              <a:t>와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공백이 아닌 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경우</a:t>
            </a:r>
            <a:r>
              <a:rPr lang="ko-KR" altLang="en-US" sz="1400" b="1" dirty="0" smtClean="0"/>
              <a:t> </a:t>
            </a:r>
            <a:endParaRPr lang="en-US" altLang="ko-KR" sz="1400" b="1" dirty="0" smtClean="0"/>
          </a:p>
          <a:p>
            <a:pPr marL="627062" lvl="2" indent="0" eaLnBrk="1" hangingPunct="1">
              <a:buNone/>
            </a:pPr>
            <a:r>
              <a:rPr lang="ko-KR" altLang="en-US" sz="1400" dirty="0" smtClean="0">
                <a:solidFill>
                  <a:srgbClr val="00A99D"/>
                </a:solidFill>
              </a:rPr>
              <a:t>➊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new ← </a:t>
            </a:r>
            <a:r>
              <a:rPr lang="en-US" altLang="ko-KR" sz="1400" dirty="0" err="1"/>
              <a:t>getNode</a:t>
            </a:r>
            <a:r>
              <a:rPr lang="en-US" altLang="ko-KR" sz="1400" dirty="0"/>
              <a:t>();</a:t>
            </a:r>
            <a:r>
              <a:rPr lang="en-US" altLang="ko-KR" sz="1400" b="1" dirty="0"/>
              <a:t> </a:t>
            </a:r>
            <a:r>
              <a:rPr lang="ko-KR" altLang="en-US" sz="1200" dirty="0" smtClean="0">
                <a:solidFill>
                  <a:srgbClr val="0000FF"/>
                </a:solidFill>
              </a:rPr>
              <a:t>삽입</a:t>
            </a:r>
            <a:r>
              <a:rPr lang="ko-KR" altLang="en-US" sz="1200" dirty="0" smtClean="0"/>
              <a:t>할 노드에 대한 </a:t>
            </a:r>
            <a:r>
              <a:rPr lang="ko-KR" altLang="en-US" sz="1200" dirty="0" smtClean="0">
                <a:solidFill>
                  <a:srgbClr val="0000FF"/>
                </a:solidFill>
              </a:rPr>
              <a:t>메모리</a:t>
            </a:r>
            <a:r>
              <a:rPr lang="ko-KR" altLang="en-US" sz="1200" dirty="0" smtClean="0"/>
              <a:t>를 할당 받아서 </a:t>
            </a:r>
            <a:r>
              <a:rPr lang="ko-KR" altLang="en-US" sz="1200" dirty="0" smtClean="0">
                <a:solidFill>
                  <a:srgbClr val="0000FF"/>
                </a:solidFill>
              </a:rPr>
              <a:t>포인터</a:t>
            </a:r>
            <a:r>
              <a:rPr lang="ko-KR" altLang="en-US" sz="1200" dirty="0" smtClean="0"/>
              <a:t> </a:t>
            </a:r>
            <a:r>
              <a:rPr lang="en-US" altLang="ko-KR" sz="1200" dirty="0" smtClean="0">
                <a:solidFill>
                  <a:srgbClr val="0000FF"/>
                </a:solidFill>
              </a:rPr>
              <a:t>new</a:t>
            </a:r>
            <a:r>
              <a:rPr lang="ko-KR" altLang="en-US" sz="1200" dirty="0" smtClean="0"/>
              <a:t>에 </a:t>
            </a:r>
            <a:r>
              <a:rPr lang="ko-KR" altLang="en-US" sz="1200" dirty="0" smtClean="0">
                <a:solidFill>
                  <a:srgbClr val="0000FF"/>
                </a:solidFill>
              </a:rPr>
              <a:t>설정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 marL="627062" lvl="2" indent="0" eaLnBrk="1" hangingPunct="1">
              <a:buNone/>
            </a:pPr>
            <a:r>
              <a:rPr lang="en-US" altLang="ko-KR" sz="1400" dirty="0" smtClean="0">
                <a:solidFill>
                  <a:srgbClr val="00A99D"/>
                </a:solidFill>
              </a:rPr>
              <a:t>➋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new.data</a:t>
            </a:r>
            <a:r>
              <a:rPr lang="en-US" altLang="ko-KR" sz="1400" dirty="0"/>
              <a:t> ← x; </a:t>
            </a:r>
            <a:r>
              <a:rPr lang="ko-KR" altLang="en-US" sz="1200" dirty="0" smtClean="0">
                <a:solidFill>
                  <a:srgbClr val="0000FF"/>
                </a:solidFill>
              </a:rPr>
              <a:t>새</a:t>
            </a:r>
            <a:r>
              <a:rPr lang="ko-KR" altLang="en-US" sz="1200" dirty="0" smtClean="0"/>
              <a:t> </a:t>
            </a:r>
            <a:r>
              <a:rPr lang="ko-KR" altLang="en-US" sz="1200" dirty="0" smtClean="0">
                <a:solidFill>
                  <a:srgbClr val="0000FF"/>
                </a:solidFill>
              </a:rPr>
              <a:t>노드</a:t>
            </a:r>
            <a:r>
              <a:rPr lang="ko-KR" altLang="en-US" sz="1200" dirty="0" smtClean="0"/>
              <a:t>의 데이터 필드에 </a:t>
            </a:r>
            <a:r>
              <a:rPr lang="en-US" altLang="ko-KR" sz="1200" dirty="0" smtClean="0"/>
              <a:t>x</a:t>
            </a:r>
            <a:r>
              <a:rPr lang="ko-KR" altLang="en-US" sz="1200" dirty="0" smtClean="0"/>
              <a:t>를 </a:t>
            </a:r>
            <a:r>
              <a:rPr lang="ko-KR" altLang="en-US" sz="1200" dirty="0" smtClean="0">
                <a:solidFill>
                  <a:srgbClr val="0000FF"/>
                </a:solidFill>
              </a:rPr>
              <a:t>저장</a:t>
            </a:r>
            <a:r>
              <a:rPr lang="ko-KR" altLang="en-US" sz="1200" dirty="0" smtClean="0"/>
              <a:t> </a:t>
            </a:r>
            <a:endParaRPr lang="en-US" altLang="ko-KR" sz="1400" dirty="0"/>
          </a:p>
          <a:p>
            <a:pPr marL="627062" lvl="2" indent="0" eaLnBrk="1" hangingPunct="1">
              <a:buNone/>
            </a:pPr>
            <a:r>
              <a:rPr lang="en-US" altLang="ko-KR" sz="1400" dirty="0">
                <a:solidFill>
                  <a:srgbClr val="00A99D"/>
                </a:solidFill>
              </a:rPr>
              <a:t>➌</a:t>
            </a:r>
            <a:r>
              <a:rPr lang="en-US" altLang="ko-KR" sz="1400" dirty="0"/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공백</a:t>
            </a:r>
            <a:r>
              <a:rPr lang="ko-KR" altLang="en-US" sz="1400" b="1" dirty="0"/>
              <a:t> 리스트인 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경우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단순 연결 리스트 </a:t>
            </a:r>
            <a:r>
              <a:rPr lang="en-US" altLang="ko-KR" sz="1200" dirty="0" smtClean="0">
                <a:solidFill>
                  <a:srgbClr val="0000FF"/>
                </a:solidFill>
              </a:rPr>
              <a:t>L</a:t>
            </a:r>
            <a:r>
              <a:rPr lang="ko-KR" altLang="en-US" sz="1200" dirty="0" smtClean="0"/>
              <a:t>이 </a:t>
            </a:r>
            <a:r>
              <a:rPr lang="ko-KR" altLang="en-US" sz="1200" dirty="0" smtClean="0">
                <a:solidFill>
                  <a:srgbClr val="FF0000"/>
                </a:solidFill>
              </a:rPr>
              <a:t>공백인 경우</a:t>
            </a:r>
            <a:r>
              <a:rPr lang="en-US" altLang="ko-KR" sz="1200" dirty="0" smtClean="0"/>
              <a:t>)</a:t>
            </a:r>
          </a:p>
          <a:p>
            <a:pPr marL="989013" lvl="2" indent="0" eaLnBrk="1" hangingPunct="1">
              <a:buNone/>
            </a:pPr>
            <a:endParaRPr lang="en-US" altLang="ko-KR" sz="1400" dirty="0" smtClean="0"/>
          </a:p>
          <a:p>
            <a:pPr marL="719138" lvl="1" indent="0" eaLnBrk="1" hangingPunct="1">
              <a:buNone/>
            </a:pPr>
            <a:r>
              <a:rPr lang="ko-KR" altLang="en-US" sz="1400" dirty="0" smtClean="0">
                <a:solidFill>
                  <a:srgbClr val="00A99D"/>
                </a:solidFill>
              </a:rPr>
              <a:t>➌</a:t>
            </a:r>
            <a:r>
              <a:rPr lang="en-US" altLang="ko-KR" sz="1400" dirty="0">
                <a:solidFill>
                  <a:srgbClr val="00A99D"/>
                </a:solidFill>
              </a:rPr>
              <a:t>- a </a:t>
            </a:r>
            <a:r>
              <a:rPr lang="en-US" altLang="ko-KR" sz="1400" dirty="0"/>
              <a:t>L ← new; </a:t>
            </a:r>
          </a:p>
          <a:p>
            <a:pPr marL="1346200" lvl="0" indent="0" eaLnBrk="1" hangingPunct="1">
              <a:spcBef>
                <a:spcPct val="0"/>
              </a:spcBef>
              <a:buClrTx/>
              <a:buNone/>
            </a:pPr>
            <a:r>
              <a:rPr kumimoji="1" lang="ko-KR" altLang="en-US" sz="1400" dirty="0">
                <a:solidFill>
                  <a:srgbClr val="FF0000"/>
                </a:solidFill>
              </a:rPr>
              <a:t>리스트 포인터 </a:t>
            </a:r>
            <a:r>
              <a:rPr kumimoji="1" lang="en-US" altLang="ko-KR" sz="1400" dirty="0">
                <a:solidFill>
                  <a:srgbClr val="FF0000"/>
                </a:solidFill>
              </a:rPr>
              <a:t>L</a:t>
            </a:r>
            <a:r>
              <a:rPr kumimoji="1" lang="ko-KR" altLang="en-US" sz="1400" dirty="0">
                <a:solidFill>
                  <a:srgbClr val="FF0000"/>
                </a:solidFill>
              </a:rPr>
              <a:t>에</a:t>
            </a:r>
            <a:r>
              <a:rPr kumimoji="1" lang="ko-KR" altLang="en-US" sz="1400" b="0" dirty="0">
                <a:solidFill>
                  <a:prstClr val="black"/>
                </a:solidFill>
              </a:rPr>
              <a:t> 새 노드 </a:t>
            </a:r>
            <a:r>
              <a:rPr kumimoji="1" lang="en-US" altLang="ko-KR" sz="1400" dirty="0">
                <a:solidFill>
                  <a:srgbClr val="0000CC"/>
                </a:solidFill>
              </a:rPr>
              <a:t>new</a:t>
            </a:r>
            <a:r>
              <a:rPr kumimoji="1" lang="ko-KR" altLang="en-US" sz="1400" dirty="0">
                <a:solidFill>
                  <a:srgbClr val="0000CC"/>
                </a:solidFill>
              </a:rPr>
              <a:t>의 </a:t>
            </a:r>
            <a:r>
              <a:rPr kumimoji="1" lang="ko-KR" altLang="en-US" sz="1400" dirty="0" smtClean="0">
                <a:solidFill>
                  <a:srgbClr val="0000CC"/>
                </a:solidFill>
              </a:rPr>
              <a:t>주소</a:t>
            </a:r>
            <a:r>
              <a:rPr kumimoji="1" lang="en-US" altLang="ko-KR" sz="1400" dirty="0" smtClean="0">
                <a:solidFill>
                  <a:srgbClr val="0000CC"/>
                </a:solidFill>
              </a:rPr>
              <a:t>(700)</a:t>
            </a:r>
            <a:r>
              <a:rPr kumimoji="1" lang="ko-KR" altLang="en-US" sz="1400" dirty="0" smtClean="0">
                <a:solidFill>
                  <a:srgbClr val="0000CC"/>
                </a:solidFill>
              </a:rPr>
              <a:t>를 </a:t>
            </a:r>
            <a:r>
              <a:rPr kumimoji="1" lang="ko-KR" altLang="en-US" sz="1400" b="0" dirty="0">
                <a:solidFill>
                  <a:prstClr val="black"/>
                </a:solidFill>
              </a:rPr>
              <a:t>저장하여</a:t>
            </a:r>
            <a:r>
              <a:rPr kumimoji="1" lang="en-US" altLang="ko-KR" sz="1400" b="0" dirty="0">
                <a:solidFill>
                  <a:prstClr val="black"/>
                </a:solidFill>
              </a:rPr>
              <a:t>, </a:t>
            </a:r>
            <a:r>
              <a:rPr kumimoji="1" lang="ko-KR" altLang="en-US" sz="1400" b="0" dirty="0">
                <a:solidFill>
                  <a:prstClr val="black"/>
                </a:solidFill>
              </a:rPr>
              <a:t>새 노드 </a:t>
            </a:r>
            <a:r>
              <a:rPr kumimoji="1" lang="en-US" altLang="ko-KR" sz="1400" b="0" dirty="0"/>
              <a:t>new</a:t>
            </a:r>
            <a:r>
              <a:rPr kumimoji="1" lang="ko-KR" altLang="en-US" sz="1400" b="0" dirty="0">
                <a:solidFill>
                  <a:prstClr val="black"/>
                </a:solidFill>
              </a:rPr>
              <a:t>가 </a:t>
            </a:r>
            <a:r>
              <a:rPr kumimoji="1" lang="ko-KR" altLang="en-US" sz="1400" b="0" dirty="0" smtClean="0">
                <a:solidFill>
                  <a:prstClr val="black"/>
                </a:solidFill>
              </a:rPr>
              <a:t>리스트의</a:t>
            </a:r>
            <a:r>
              <a:rPr kumimoji="1" lang="en-US" altLang="ko-KR" sz="1400" b="0" dirty="0" smtClean="0">
                <a:solidFill>
                  <a:prstClr val="black"/>
                </a:solidFill>
              </a:rPr>
              <a:t/>
            </a:r>
            <a:br>
              <a:rPr kumimoji="1" lang="en-US" altLang="ko-KR" sz="1400" b="0" dirty="0" smtClean="0">
                <a:solidFill>
                  <a:prstClr val="black"/>
                </a:solidFill>
              </a:rPr>
            </a:br>
            <a:r>
              <a:rPr kumimoji="1" lang="ko-KR" altLang="en-US" sz="1400" b="0" dirty="0" smtClean="0">
                <a:solidFill>
                  <a:prstClr val="black"/>
                </a:solidFill>
              </a:rPr>
              <a:t> </a:t>
            </a:r>
            <a:r>
              <a:rPr kumimoji="1" lang="ko-KR" altLang="en-US" sz="1400" b="0" dirty="0"/>
              <a:t>첫 번째 </a:t>
            </a:r>
            <a:r>
              <a:rPr kumimoji="1" lang="ko-KR" altLang="en-US" sz="1400" b="0" dirty="0">
                <a:solidFill>
                  <a:prstClr val="black"/>
                </a:solidFill>
              </a:rPr>
              <a:t>노드가 되도록 함</a:t>
            </a:r>
          </a:p>
          <a:p>
            <a:pPr marL="1346200" lvl="2" indent="-357188" eaLnBrk="1" hangingPunct="1">
              <a:buNone/>
            </a:pPr>
            <a:endParaRPr lang="en-US" altLang="ko-KR" sz="1400" dirty="0" smtClean="0">
              <a:solidFill>
                <a:srgbClr val="FF0000"/>
              </a:solidFill>
            </a:endParaRPr>
          </a:p>
          <a:p>
            <a:pPr marL="989013" lvl="2" indent="0" eaLnBrk="1" hangingPunct="1">
              <a:buNone/>
            </a:pPr>
            <a:endParaRPr lang="en-US" altLang="ko-KR" sz="1400" dirty="0" smtClean="0">
              <a:solidFill>
                <a:srgbClr val="FF0000"/>
              </a:solidFill>
            </a:endParaRPr>
          </a:p>
          <a:p>
            <a:pPr marL="719138" lvl="1" indent="0" eaLnBrk="1" hangingPunct="1">
              <a:buNone/>
            </a:pPr>
            <a:r>
              <a:rPr lang="en-US" altLang="ko-KR" sz="1400" dirty="0" smtClean="0">
                <a:solidFill>
                  <a:srgbClr val="00A99D"/>
                </a:solidFill>
              </a:rPr>
              <a:t>➌- b </a:t>
            </a:r>
            <a:r>
              <a:rPr lang="en-US" altLang="ko-KR" sz="1400" dirty="0" err="1" smtClean="0"/>
              <a:t>new.link</a:t>
            </a:r>
            <a:r>
              <a:rPr lang="en-US" altLang="ko-KR" sz="1400" dirty="0" smtClean="0"/>
              <a:t> ← NULL; </a:t>
            </a:r>
            <a:r>
              <a:rPr lang="ko-KR" altLang="en-US" sz="1200" dirty="0" smtClean="0"/>
              <a:t>공백 리스트 </a:t>
            </a:r>
            <a:r>
              <a:rPr lang="en-US" altLang="ko-KR" sz="1200" dirty="0" smtClean="0"/>
              <a:t>L</a:t>
            </a:r>
            <a:r>
              <a:rPr lang="ko-KR" altLang="en-US" sz="1200" dirty="0" smtClean="0"/>
              <a:t>에 새 노드를 </a:t>
            </a:r>
            <a:r>
              <a:rPr lang="ko-KR" altLang="en-US" sz="1200" dirty="0" smtClean="0">
                <a:solidFill>
                  <a:srgbClr val="0000FF"/>
                </a:solidFill>
              </a:rPr>
              <a:t>삽입</a:t>
            </a:r>
            <a:r>
              <a:rPr lang="ko-KR" altLang="en-US" sz="1200" dirty="0" smtClean="0"/>
              <a:t> 하였으므로 </a:t>
            </a:r>
            <a:r>
              <a:rPr lang="en-US" altLang="ko-KR" sz="1200" dirty="0" smtClean="0"/>
              <a:t>new</a:t>
            </a:r>
            <a:r>
              <a:rPr lang="ko-KR" altLang="en-US" sz="1200" dirty="0" smtClean="0"/>
              <a:t>는 리스트의 </a:t>
            </a:r>
            <a:r>
              <a:rPr lang="ko-KR" altLang="en-US" sz="1200" dirty="0" smtClean="0">
                <a:solidFill>
                  <a:srgbClr val="0000FF"/>
                </a:solidFill>
              </a:rPr>
              <a:t>마지막</a:t>
            </a:r>
            <a:r>
              <a:rPr lang="ko-KR" altLang="en-US" sz="1200" dirty="0" smtClean="0"/>
              <a:t> 노드임</a:t>
            </a:r>
            <a:endParaRPr lang="en-US" altLang="ko-KR" sz="1400" dirty="0" smtClean="0"/>
          </a:p>
          <a:p>
            <a:pPr marL="1255713" lvl="2" indent="0" eaLnBrk="1" hangingPunct="1"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1" lang="ko-KR" altLang="en-US" sz="1200" dirty="0" smtClean="0">
                <a:solidFill>
                  <a:prstClr val="black"/>
                </a:solidFill>
              </a:rPr>
              <a:t>따라서 리스트의 </a:t>
            </a:r>
            <a:r>
              <a:rPr kumimoji="1" lang="ko-KR" altLang="en-US" sz="1200" dirty="0">
                <a:solidFill>
                  <a:prstClr val="black"/>
                </a:solidFill>
              </a:rPr>
              <a:t>마지막 노드인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new</a:t>
            </a:r>
            <a:r>
              <a:rPr kumimoji="1" lang="ko-KR" altLang="en-US" sz="1200" b="1" dirty="0">
                <a:solidFill>
                  <a:srgbClr val="FF0000"/>
                </a:solidFill>
              </a:rPr>
              <a:t>의 링크 필드에</a:t>
            </a:r>
            <a:r>
              <a:rPr kumimoji="1" lang="ko-KR" altLang="en-US" sz="1200" dirty="0">
                <a:solidFill>
                  <a:srgbClr val="FF0000"/>
                </a:solidFill>
              </a:rPr>
              <a:t> </a:t>
            </a:r>
            <a:r>
              <a:rPr kumimoji="1" lang="en-US" altLang="ko-KR" sz="1200" dirty="0">
                <a:solidFill>
                  <a:srgbClr val="0000FF"/>
                </a:solidFill>
              </a:rPr>
              <a:t>NULL</a:t>
            </a:r>
            <a:r>
              <a:rPr kumimoji="1" lang="ko-KR" altLang="en-US" sz="1200" dirty="0">
                <a:solidFill>
                  <a:prstClr val="black"/>
                </a:solidFill>
              </a:rPr>
              <a:t>을 저장해 </a:t>
            </a:r>
            <a:r>
              <a:rPr kumimoji="1" lang="ko-KR" altLang="en-US" sz="1200" dirty="0">
                <a:solidFill>
                  <a:srgbClr val="0000FF"/>
                </a:solidFill>
              </a:rPr>
              <a:t>마지막</a:t>
            </a:r>
            <a:r>
              <a:rPr kumimoji="1" lang="ko-KR" altLang="en-US" sz="1200" dirty="0">
                <a:solidFill>
                  <a:prstClr val="black"/>
                </a:solidFill>
              </a:rPr>
              <a:t> </a:t>
            </a:r>
            <a:r>
              <a:rPr kumimoji="1" lang="ko-KR" altLang="en-US" sz="1200" dirty="0" smtClean="0">
                <a:solidFill>
                  <a:prstClr val="black"/>
                </a:solidFill>
              </a:rPr>
              <a:t>노드임을 </a:t>
            </a:r>
            <a:r>
              <a:rPr kumimoji="1" lang="ko-KR" altLang="en-US" sz="1200" dirty="0" smtClean="0">
                <a:solidFill>
                  <a:srgbClr val="FF0000"/>
                </a:solidFill>
              </a:rPr>
              <a:t>표시 </a:t>
            </a:r>
            <a:endParaRPr kumimoji="1" lang="ko-KR" altLang="en-US" sz="1200" dirty="0">
              <a:solidFill>
                <a:srgbClr val="FF0000"/>
              </a:solidFill>
            </a:endParaRPr>
          </a:p>
          <a:p>
            <a:pPr marL="989013" lvl="2" indent="0" eaLnBrk="1" hangingPunct="1">
              <a:buNone/>
            </a:pPr>
            <a:endParaRPr lang="ko-KR" altLang="en-US" sz="1400" dirty="0" smtClean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736" y="2314885"/>
            <a:ext cx="1440160" cy="775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4029745" y="3789039"/>
            <a:ext cx="2702495" cy="1080121"/>
            <a:chOff x="4283968" y="3333002"/>
            <a:chExt cx="2989708" cy="1426795"/>
          </a:xfrm>
        </p:grpSpPr>
        <p:sp>
          <p:nvSpPr>
            <p:cNvPr id="7" name="직사각형 6"/>
            <p:cNvSpPr/>
            <p:nvPr/>
          </p:nvSpPr>
          <p:spPr bwMode="auto">
            <a:xfrm>
              <a:off x="4283968" y="3333002"/>
              <a:ext cx="2989708" cy="142679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9" name="그룹 6"/>
            <p:cNvGrpSpPr>
              <a:grpSpLocks/>
            </p:cNvGrpSpPr>
            <p:nvPr/>
          </p:nvGrpSpPr>
          <p:grpSpPr bwMode="auto">
            <a:xfrm>
              <a:off x="5801594" y="4020174"/>
              <a:ext cx="1291654" cy="544513"/>
              <a:chOff x="5128197" y="3702050"/>
              <a:chExt cx="1291653" cy="544513"/>
            </a:xfrm>
          </p:grpSpPr>
          <p:sp>
            <p:nvSpPr>
              <p:cNvPr id="10" name="Line 8"/>
              <p:cNvSpPr>
                <a:spLocks noChangeShapeType="1"/>
              </p:cNvSpPr>
              <p:nvPr/>
            </p:nvSpPr>
            <p:spPr bwMode="auto">
              <a:xfrm>
                <a:off x="5195888" y="3903663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1" name="Line 9"/>
              <p:cNvSpPr>
                <a:spLocks noChangeShapeType="1"/>
              </p:cNvSpPr>
              <p:nvPr/>
            </p:nvSpPr>
            <p:spPr bwMode="auto">
              <a:xfrm>
                <a:off x="5195888" y="4246563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" name="Line 10"/>
              <p:cNvSpPr>
                <a:spLocks noChangeShapeType="1"/>
              </p:cNvSpPr>
              <p:nvPr/>
            </p:nvSpPr>
            <p:spPr bwMode="auto">
              <a:xfrm>
                <a:off x="5195888" y="39036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" name="Line 11"/>
              <p:cNvSpPr>
                <a:spLocks noChangeShapeType="1"/>
              </p:cNvSpPr>
              <p:nvPr/>
            </p:nvSpPr>
            <p:spPr bwMode="auto">
              <a:xfrm>
                <a:off x="5865813" y="390366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" name="Line 12"/>
              <p:cNvSpPr>
                <a:spLocks noChangeShapeType="1"/>
              </p:cNvSpPr>
              <p:nvPr/>
            </p:nvSpPr>
            <p:spPr bwMode="auto">
              <a:xfrm>
                <a:off x="6410325" y="39036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/>
            </p:nvSpPr>
            <p:spPr bwMode="auto">
              <a:xfrm>
                <a:off x="5128197" y="3702050"/>
                <a:ext cx="874712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 dirty="0">
                    <a:solidFill>
                      <a:srgbClr val="0000CC"/>
                    </a:solidFill>
                    <a:latin typeface="+mn-ea"/>
                    <a:ea typeface="+mn-ea"/>
                  </a:rPr>
                  <a:t>700</a:t>
                </a:r>
                <a:r>
                  <a:rPr lang="ko-KR" altLang="en-US" sz="1000" b="1" dirty="0">
                    <a:solidFill>
                      <a:srgbClr val="0000CC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/>
            </p:nvSpPr>
            <p:spPr bwMode="auto">
              <a:xfrm>
                <a:off x="5905500" y="3902075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ko-KR" sz="1000" b="1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7" name="Oval 20"/>
              <p:cNvSpPr>
                <a:spLocks noChangeArrowheads="1"/>
              </p:cNvSpPr>
              <p:nvPr/>
            </p:nvSpPr>
            <p:spPr bwMode="auto">
              <a:xfrm>
                <a:off x="6132513" y="4100513"/>
                <a:ext cx="71437" cy="71437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8" name="Text Box 29"/>
              <p:cNvSpPr txBox="1">
                <a:spLocks noChangeArrowheads="1"/>
              </p:cNvSpPr>
              <p:nvPr/>
            </p:nvSpPr>
            <p:spPr bwMode="auto">
              <a:xfrm>
                <a:off x="5186363" y="3889375"/>
                <a:ext cx="671512" cy="251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5600" tIns="28800" rIns="75600" bIns="28800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latin typeface="+mn-ea"/>
                    <a:ea typeface="+mn-ea"/>
                  </a:rPr>
                  <a:t>x</a:t>
                </a:r>
              </a:p>
            </p:txBody>
          </p:sp>
        </p:grpSp>
        <p:grpSp>
          <p:nvGrpSpPr>
            <p:cNvPr id="19" name="그룹 16"/>
            <p:cNvGrpSpPr>
              <a:grpSpLocks/>
            </p:cNvGrpSpPr>
            <p:nvPr/>
          </p:nvGrpSpPr>
          <p:grpSpPr bwMode="auto">
            <a:xfrm>
              <a:off x="4572298" y="3496299"/>
              <a:ext cx="898525" cy="361950"/>
              <a:chOff x="3898900" y="3178175"/>
              <a:chExt cx="898525" cy="361950"/>
            </a:xfrm>
          </p:grpSpPr>
          <p:sp>
            <p:nvSpPr>
              <p:cNvPr id="20" name="Rectangle 23"/>
              <p:cNvSpPr>
                <a:spLocks noChangeArrowheads="1"/>
              </p:cNvSpPr>
              <p:nvPr/>
            </p:nvSpPr>
            <p:spPr bwMode="auto">
              <a:xfrm>
                <a:off x="4271963" y="3186113"/>
                <a:ext cx="509587" cy="312737"/>
              </a:xfrm>
              <a:prstGeom prst="rect">
                <a:avLst/>
              </a:prstGeom>
              <a:solidFill>
                <a:srgbClr val="CCCCFF"/>
              </a:solidFill>
              <a:ln w="2857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1" name="Rectangle 24"/>
              <p:cNvSpPr>
                <a:spLocks noChangeArrowheads="1"/>
              </p:cNvSpPr>
              <p:nvPr/>
            </p:nvSpPr>
            <p:spPr bwMode="auto">
              <a:xfrm>
                <a:off x="3898900" y="3197225"/>
                <a:ext cx="261938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L</a:t>
                </a:r>
              </a:p>
            </p:txBody>
          </p:sp>
          <p:sp>
            <p:nvSpPr>
              <p:cNvPr id="22" name="Line 25"/>
              <p:cNvSpPr>
                <a:spLocks noChangeShapeType="1"/>
              </p:cNvSpPr>
              <p:nvPr/>
            </p:nvSpPr>
            <p:spPr bwMode="auto">
              <a:xfrm>
                <a:off x="4252913" y="3178175"/>
                <a:ext cx="5445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3" name="Line 26"/>
              <p:cNvSpPr>
                <a:spLocks noChangeShapeType="1"/>
              </p:cNvSpPr>
              <p:nvPr/>
            </p:nvSpPr>
            <p:spPr bwMode="auto">
              <a:xfrm>
                <a:off x="4252913" y="3521075"/>
                <a:ext cx="544512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4" name="Line 27"/>
              <p:cNvSpPr>
                <a:spLocks noChangeShapeType="1"/>
              </p:cNvSpPr>
              <p:nvPr/>
            </p:nvSpPr>
            <p:spPr bwMode="auto">
              <a:xfrm>
                <a:off x="4252913" y="3178175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5" name="Line 28"/>
              <p:cNvSpPr>
                <a:spLocks noChangeShapeType="1"/>
              </p:cNvSpPr>
              <p:nvPr/>
            </p:nvSpPr>
            <p:spPr bwMode="auto">
              <a:xfrm>
                <a:off x="4797425" y="317817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6" name="Oval 30"/>
              <p:cNvSpPr>
                <a:spLocks noChangeArrowheads="1"/>
              </p:cNvSpPr>
              <p:nvPr/>
            </p:nvSpPr>
            <p:spPr bwMode="auto">
              <a:xfrm>
                <a:off x="4484688" y="3382963"/>
                <a:ext cx="71437" cy="71437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27" name="그룹 24"/>
            <p:cNvGrpSpPr>
              <a:grpSpLocks/>
            </p:cNvGrpSpPr>
            <p:nvPr/>
          </p:nvGrpSpPr>
          <p:grpSpPr bwMode="auto">
            <a:xfrm>
              <a:off x="4453235" y="4210674"/>
              <a:ext cx="1008063" cy="400050"/>
              <a:chOff x="3779838" y="3892550"/>
              <a:chExt cx="1008062" cy="400050"/>
            </a:xfrm>
          </p:grpSpPr>
          <p:sp>
            <p:nvSpPr>
              <p:cNvPr id="28" name="Rectangle 7"/>
              <p:cNvSpPr>
                <a:spLocks noChangeArrowheads="1"/>
              </p:cNvSpPr>
              <p:nvPr/>
            </p:nvSpPr>
            <p:spPr bwMode="auto">
              <a:xfrm>
                <a:off x="4259263" y="3908425"/>
                <a:ext cx="509587" cy="312738"/>
              </a:xfrm>
              <a:prstGeom prst="rect">
                <a:avLst/>
              </a:prstGeom>
              <a:solidFill>
                <a:srgbClr val="CCCCFF"/>
              </a:solidFill>
              <a:ln w="2857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3779838" y="3949700"/>
                <a:ext cx="404812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new</a:t>
                </a:r>
              </a:p>
            </p:txBody>
          </p:sp>
          <p:sp>
            <p:nvSpPr>
              <p:cNvPr id="30" name="Line 16"/>
              <p:cNvSpPr>
                <a:spLocks noChangeShapeType="1"/>
              </p:cNvSpPr>
              <p:nvPr/>
            </p:nvSpPr>
            <p:spPr bwMode="auto">
              <a:xfrm>
                <a:off x="4243388" y="3892550"/>
                <a:ext cx="5445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1" name="Line 17"/>
              <p:cNvSpPr>
                <a:spLocks noChangeShapeType="1"/>
              </p:cNvSpPr>
              <p:nvPr/>
            </p:nvSpPr>
            <p:spPr bwMode="auto">
              <a:xfrm>
                <a:off x="4243388" y="4235450"/>
                <a:ext cx="544512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2" name="Line 18"/>
              <p:cNvSpPr>
                <a:spLocks noChangeShapeType="1"/>
              </p:cNvSpPr>
              <p:nvPr/>
            </p:nvSpPr>
            <p:spPr bwMode="auto">
              <a:xfrm>
                <a:off x="4243388" y="3892550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3" name="Line 19"/>
              <p:cNvSpPr>
                <a:spLocks noChangeShapeType="1"/>
              </p:cNvSpPr>
              <p:nvPr/>
            </p:nvSpPr>
            <p:spPr bwMode="auto">
              <a:xfrm>
                <a:off x="4787900" y="389255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4" name="Oval 21"/>
              <p:cNvSpPr>
                <a:spLocks noChangeArrowheads="1"/>
              </p:cNvSpPr>
              <p:nvPr/>
            </p:nvSpPr>
            <p:spPr bwMode="auto">
              <a:xfrm>
                <a:off x="4486275" y="4075113"/>
                <a:ext cx="71438" cy="71437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5" name="Rectangle 31"/>
              <p:cNvSpPr>
                <a:spLocks noChangeArrowheads="1"/>
              </p:cNvSpPr>
              <p:nvPr/>
            </p:nvSpPr>
            <p:spPr bwMode="auto">
              <a:xfrm>
                <a:off x="4271963" y="3903663"/>
                <a:ext cx="514349" cy="166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r>
                  <a:rPr lang="en-US" altLang="ko-KR" sz="1000" b="1" dirty="0">
                    <a:solidFill>
                      <a:srgbClr val="00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  <a:ea typeface="+mn-ea"/>
                  </a:rPr>
                  <a:t>700</a:t>
                </a:r>
              </a:p>
            </p:txBody>
          </p:sp>
        </p:grpSp>
        <p:sp>
          <p:nvSpPr>
            <p:cNvPr id="36" name="Rectangle 32"/>
            <p:cNvSpPr>
              <a:spLocks noChangeArrowheads="1"/>
            </p:cNvSpPr>
            <p:nvPr/>
          </p:nvSpPr>
          <p:spPr bwMode="auto">
            <a:xfrm>
              <a:off x="4861223" y="3497887"/>
              <a:ext cx="744537" cy="209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000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700</a:t>
              </a:r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auto">
            <a:xfrm>
              <a:off x="5219998" y="3747124"/>
              <a:ext cx="647700" cy="43180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8" name="Line 22"/>
            <p:cNvSpPr>
              <a:spLocks noChangeShapeType="1"/>
            </p:cNvSpPr>
            <p:nvPr/>
          </p:nvSpPr>
          <p:spPr bwMode="auto">
            <a:xfrm>
              <a:off x="5289054" y="4429114"/>
              <a:ext cx="6334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333598" y="5636921"/>
            <a:ext cx="3270307" cy="971918"/>
            <a:chOff x="4211960" y="5301208"/>
            <a:chExt cx="3168352" cy="1259950"/>
          </a:xfrm>
        </p:grpSpPr>
        <p:sp>
          <p:nvSpPr>
            <p:cNvPr id="38" name="직사각형 37"/>
            <p:cNvSpPr/>
            <p:nvPr/>
          </p:nvSpPr>
          <p:spPr bwMode="auto">
            <a:xfrm>
              <a:off x="4211960" y="5301208"/>
              <a:ext cx="3168352" cy="12599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ko-KR" altLang="en-US" sz="1000" dirty="0">
                <a:latin typeface="+mn-ea"/>
                <a:ea typeface="+mn-ea"/>
              </a:endParaRPr>
            </a:p>
          </p:txBody>
        </p:sp>
        <p:grpSp>
          <p:nvGrpSpPr>
            <p:cNvPr id="39" name="그룹 36"/>
            <p:cNvGrpSpPr>
              <a:grpSpLocks/>
            </p:cNvGrpSpPr>
            <p:nvPr/>
          </p:nvGrpSpPr>
          <p:grpSpPr bwMode="auto">
            <a:xfrm>
              <a:off x="4571181" y="6052141"/>
              <a:ext cx="1008063" cy="400050"/>
              <a:chOff x="4572000" y="6088063"/>
              <a:chExt cx="1008062" cy="400050"/>
            </a:xfrm>
          </p:grpSpPr>
          <p:sp>
            <p:nvSpPr>
              <p:cNvPr id="40" name="Rectangle 41"/>
              <p:cNvSpPr>
                <a:spLocks noChangeArrowheads="1"/>
              </p:cNvSpPr>
              <p:nvPr/>
            </p:nvSpPr>
            <p:spPr bwMode="auto">
              <a:xfrm>
                <a:off x="4572000" y="6145213"/>
                <a:ext cx="404812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new</a:t>
                </a:r>
              </a:p>
            </p:txBody>
          </p:sp>
          <p:sp>
            <p:nvSpPr>
              <p:cNvPr id="41" name="Line 42"/>
              <p:cNvSpPr>
                <a:spLocks noChangeShapeType="1"/>
              </p:cNvSpPr>
              <p:nvPr/>
            </p:nvSpPr>
            <p:spPr bwMode="auto">
              <a:xfrm>
                <a:off x="5035550" y="6088063"/>
                <a:ext cx="5445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2" name="Line 43"/>
              <p:cNvSpPr>
                <a:spLocks noChangeShapeType="1"/>
              </p:cNvSpPr>
              <p:nvPr/>
            </p:nvSpPr>
            <p:spPr bwMode="auto">
              <a:xfrm>
                <a:off x="5035550" y="6430963"/>
                <a:ext cx="544512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3" name="Line 44"/>
              <p:cNvSpPr>
                <a:spLocks noChangeShapeType="1"/>
              </p:cNvSpPr>
              <p:nvPr/>
            </p:nvSpPr>
            <p:spPr bwMode="auto">
              <a:xfrm>
                <a:off x="5035550" y="608806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4" name="Line 45"/>
              <p:cNvSpPr>
                <a:spLocks noChangeShapeType="1"/>
              </p:cNvSpPr>
              <p:nvPr/>
            </p:nvSpPr>
            <p:spPr bwMode="auto">
              <a:xfrm>
                <a:off x="5580062" y="60880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5" name="Oval 46"/>
              <p:cNvSpPr>
                <a:spLocks noChangeArrowheads="1"/>
              </p:cNvSpPr>
              <p:nvPr/>
            </p:nvSpPr>
            <p:spPr bwMode="auto">
              <a:xfrm>
                <a:off x="5278437" y="6270625"/>
                <a:ext cx="71438" cy="71438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6" name="Rectangle 47"/>
              <p:cNvSpPr>
                <a:spLocks noChangeArrowheads="1"/>
              </p:cNvSpPr>
              <p:nvPr/>
            </p:nvSpPr>
            <p:spPr bwMode="auto">
              <a:xfrm>
                <a:off x="5043487" y="6096000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700</a:t>
                </a:r>
              </a:p>
            </p:txBody>
          </p:sp>
        </p:grpSp>
        <p:sp>
          <p:nvSpPr>
            <p:cNvPr id="47" name="Line 48"/>
            <p:cNvSpPr>
              <a:spLocks noChangeShapeType="1"/>
            </p:cNvSpPr>
            <p:nvPr/>
          </p:nvSpPr>
          <p:spPr bwMode="auto">
            <a:xfrm>
              <a:off x="5353819" y="6268041"/>
              <a:ext cx="6334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48" name="그룹 45"/>
            <p:cNvGrpSpPr>
              <a:grpSpLocks/>
            </p:cNvGrpSpPr>
            <p:nvPr/>
          </p:nvGrpSpPr>
          <p:grpSpPr bwMode="auto">
            <a:xfrm>
              <a:off x="5818956" y="5861641"/>
              <a:ext cx="1384300" cy="544513"/>
              <a:chOff x="5819775" y="5897563"/>
              <a:chExt cx="1384300" cy="544512"/>
            </a:xfrm>
          </p:grpSpPr>
          <p:sp>
            <p:nvSpPr>
              <p:cNvPr id="49" name="Rectangle 34"/>
              <p:cNvSpPr>
                <a:spLocks noChangeArrowheads="1"/>
              </p:cNvSpPr>
              <p:nvPr/>
            </p:nvSpPr>
            <p:spPr bwMode="auto">
              <a:xfrm>
                <a:off x="6664325" y="6103938"/>
                <a:ext cx="539750" cy="338137"/>
              </a:xfrm>
              <a:prstGeom prst="rect">
                <a:avLst/>
              </a:prstGeom>
              <a:solidFill>
                <a:srgbClr val="CCCCFF"/>
              </a:solidFill>
              <a:ln w="2857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0" name="Line 35"/>
              <p:cNvSpPr>
                <a:spLocks noChangeShapeType="1"/>
              </p:cNvSpPr>
              <p:nvPr/>
            </p:nvSpPr>
            <p:spPr bwMode="auto">
              <a:xfrm>
                <a:off x="5988050" y="6099175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1" name="Line 36"/>
              <p:cNvSpPr>
                <a:spLocks noChangeShapeType="1"/>
              </p:cNvSpPr>
              <p:nvPr/>
            </p:nvSpPr>
            <p:spPr bwMode="auto">
              <a:xfrm>
                <a:off x="5988050" y="6442075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2" name="Line 37"/>
              <p:cNvSpPr>
                <a:spLocks noChangeShapeType="1"/>
              </p:cNvSpPr>
              <p:nvPr/>
            </p:nvSpPr>
            <p:spPr bwMode="auto">
              <a:xfrm>
                <a:off x="5988050" y="609917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3" name="Line 38"/>
              <p:cNvSpPr>
                <a:spLocks noChangeShapeType="1"/>
              </p:cNvSpPr>
              <p:nvPr/>
            </p:nvSpPr>
            <p:spPr bwMode="auto">
              <a:xfrm>
                <a:off x="6657975" y="6099175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4" name="Line 39"/>
              <p:cNvSpPr>
                <a:spLocks noChangeShapeType="1"/>
              </p:cNvSpPr>
              <p:nvPr/>
            </p:nvSpPr>
            <p:spPr bwMode="auto">
              <a:xfrm>
                <a:off x="7202487" y="609917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5" name="Rectangle 40"/>
              <p:cNvSpPr>
                <a:spLocks noChangeArrowheads="1"/>
              </p:cNvSpPr>
              <p:nvPr/>
            </p:nvSpPr>
            <p:spPr bwMode="auto">
              <a:xfrm>
                <a:off x="5819775" y="5897563"/>
                <a:ext cx="874712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700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56" name="Text Box 55"/>
              <p:cNvSpPr txBox="1">
                <a:spLocks noChangeArrowheads="1"/>
              </p:cNvSpPr>
              <p:nvPr/>
            </p:nvSpPr>
            <p:spPr bwMode="auto">
              <a:xfrm>
                <a:off x="5978525" y="6084888"/>
                <a:ext cx="671512" cy="2748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5600" tIns="28800" rIns="75600" bIns="28800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latin typeface="+mn-ea"/>
                    <a:ea typeface="+mn-ea"/>
                  </a:rPr>
                  <a:t>x</a:t>
                </a:r>
              </a:p>
            </p:txBody>
          </p:sp>
        </p:grpSp>
        <p:grpSp>
          <p:nvGrpSpPr>
            <p:cNvPr id="57" name="그룹 54"/>
            <p:cNvGrpSpPr>
              <a:grpSpLocks/>
            </p:cNvGrpSpPr>
            <p:nvPr/>
          </p:nvGrpSpPr>
          <p:grpSpPr bwMode="auto">
            <a:xfrm>
              <a:off x="4690244" y="5337766"/>
              <a:ext cx="898525" cy="361950"/>
              <a:chOff x="4691062" y="5373688"/>
              <a:chExt cx="898525" cy="361950"/>
            </a:xfrm>
          </p:grpSpPr>
          <p:sp>
            <p:nvSpPr>
              <p:cNvPr id="58" name="Rectangle 49"/>
              <p:cNvSpPr>
                <a:spLocks noChangeArrowheads="1"/>
              </p:cNvSpPr>
              <p:nvPr/>
            </p:nvSpPr>
            <p:spPr bwMode="auto">
              <a:xfrm>
                <a:off x="4691062" y="5392738"/>
                <a:ext cx="261938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L</a:t>
                </a:r>
              </a:p>
            </p:txBody>
          </p:sp>
          <p:sp>
            <p:nvSpPr>
              <p:cNvPr id="59" name="Line 50"/>
              <p:cNvSpPr>
                <a:spLocks noChangeShapeType="1"/>
              </p:cNvSpPr>
              <p:nvPr/>
            </p:nvSpPr>
            <p:spPr bwMode="auto">
              <a:xfrm>
                <a:off x="5045075" y="5373688"/>
                <a:ext cx="5445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0" name="Line 51"/>
              <p:cNvSpPr>
                <a:spLocks noChangeShapeType="1"/>
              </p:cNvSpPr>
              <p:nvPr/>
            </p:nvSpPr>
            <p:spPr bwMode="auto">
              <a:xfrm>
                <a:off x="5045075" y="5716588"/>
                <a:ext cx="544512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1" name="Line 52"/>
              <p:cNvSpPr>
                <a:spLocks noChangeShapeType="1"/>
              </p:cNvSpPr>
              <p:nvPr/>
            </p:nvSpPr>
            <p:spPr bwMode="auto">
              <a:xfrm>
                <a:off x="5045075" y="5373688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2" name="Line 53"/>
              <p:cNvSpPr>
                <a:spLocks noChangeShapeType="1"/>
              </p:cNvSpPr>
              <p:nvPr/>
            </p:nvSpPr>
            <p:spPr bwMode="auto">
              <a:xfrm>
                <a:off x="5589587" y="537368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3" name="Rectangle 54"/>
              <p:cNvSpPr>
                <a:spLocks noChangeArrowheads="1"/>
              </p:cNvSpPr>
              <p:nvPr/>
            </p:nvSpPr>
            <p:spPr bwMode="auto">
              <a:xfrm>
                <a:off x="5064125" y="5391150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700</a:t>
                </a:r>
              </a:p>
            </p:txBody>
          </p:sp>
          <p:sp>
            <p:nvSpPr>
              <p:cNvPr id="64" name="Oval 56"/>
              <p:cNvSpPr>
                <a:spLocks noChangeArrowheads="1"/>
              </p:cNvSpPr>
              <p:nvPr/>
            </p:nvSpPr>
            <p:spPr bwMode="auto">
              <a:xfrm>
                <a:off x="5276850" y="5578475"/>
                <a:ext cx="71437" cy="71438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sp>
          <p:nvSpPr>
            <p:cNvPr id="65" name="Line 57"/>
            <p:cNvSpPr>
              <a:spLocks noChangeShapeType="1"/>
            </p:cNvSpPr>
            <p:nvPr/>
          </p:nvSpPr>
          <p:spPr bwMode="auto">
            <a:xfrm>
              <a:off x="5325244" y="5613991"/>
              <a:ext cx="647700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66" name="Rectangle 58"/>
            <p:cNvSpPr>
              <a:spLocks noChangeArrowheads="1"/>
            </p:cNvSpPr>
            <p:nvPr/>
          </p:nvSpPr>
          <p:spPr bwMode="auto">
            <a:xfrm>
              <a:off x="6668269" y="6150566"/>
              <a:ext cx="514350" cy="16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rIns="0" anchor="ctr"/>
            <a:lstStyle/>
            <a:p>
              <a:pPr>
                <a:defRPr/>
              </a:pPr>
              <a:r>
                <a:rPr lang="en-US" altLang="ko-KR" sz="1000" b="1" i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NULL</a:t>
              </a:r>
              <a:endParaRPr lang="en-US" altLang="ko-KR" sz="10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658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sz="1400" dirty="0" smtClean="0">
                <a:solidFill>
                  <a:srgbClr val="00A99D"/>
                </a:solidFill>
              </a:rPr>
              <a:t> ➍ </a:t>
            </a:r>
            <a:r>
              <a:rPr lang="ko-KR" altLang="en-US" sz="1400" b="1" dirty="0">
                <a:solidFill>
                  <a:srgbClr val="FF0000"/>
                </a:solidFill>
              </a:rPr>
              <a:t>공백</a:t>
            </a:r>
            <a:r>
              <a:rPr lang="ko-KR" altLang="en-US" sz="1400" b="1" dirty="0"/>
              <a:t> 리스트가 </a:t>
            </a:r>
            <a:r>
              <a:rPr lang="ko-KR" altLang="en-US" sz="1400" b="1" dirty="0">
                <a:solidFill>
                  <a:srgbClr val="FF0000"/>
                </a:solidFill>
              </a:rPr>
              <a:t>아닌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경우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pPr marL="627062" lvl="2" indent="0" eaLnBrk="1" hangingPunct="1">
              <a:buNone/>
            </a:pPr>
            <a:endParaRPr lang="en-US" altLang="ko-KR" sz="1400" dirty="0"/>
          </a:p>
          <a:p>
            <a:pPr marL="627062" lvl="2" indent="0" eaLnBrk="1" hangingPunct="1">
              <a:buNone/>
            </a:pPr>
            <a:endParaRPr lang="en-US" altLang="ko-KR" sz="1400" dirty="0" smtClean="0"/>
          </a:p>
          <a:p>
            <a:pPr marL="627062" lvl="2" indent="0" eaLnBrk="1" hangingPunct="1">
              <a:buNone/>
            </a:pPr>
            <a:endParaRPr lang="en-US" altLang="ko-KR" sz="1400" dirty="0"/>
          </a:p>
          <a:p>
            <a:pPr marL="719138" lvl="1" indent="0" eaLnBrk="1" hangingPunct="1">
              <a:buNone/>
            </a:pPr>
            <a:r>
              <a:rPr lang="en-US" altLang="ko-KR" sz="1400" dirty="0" smtClean="0">
                <a:solidFill>
                  <a:srgbClr val="00A99D"/>
                </a:solidFill>
              </a:rPr>
              <a:t>➍</a:t>
            </a:r>
            <a:r>
              <a:rPr lang="en-US" altLang="ko-KR" sz="1400" dirty="0">
                <a:solidFill>
                  <a:srgbClr val="00A99D"/>
                </a:solidFill>
              </a:rPr>
              <a:t>- a </a:t>
            </a:r>
            <a:r>
              <a:rPr lang="en-US" altLang="ko-KR" sz="1400" dirty="0" err="1"/>
              <a:t>new.link</a:t>
            </a:r>
            <a:r>
              <a:rPr lang="en-US" altLang="ko-KR" sz="1400" dirty="0"/>
              <a:t> ← </a:t>
            </a:r>
            <a:r>
              <a:rPr lang="en-US" altLang="ko-KR" sz="1400" dirty="0" err="1"/>
              <a:t>pre.link</a:t>
            </a:r>
            <a:r>
              <a:rPr lang="en-US" altLang="ko-KR" sz="1400" dirty="0" smtClean="0"/>
              <a:t>; </a:t>
            </a:r>
            <a:r>
              <a:rPr lang="ko-KR" altLang="en-US" sz="1200" dirty="0" smtClean="0"/>
              <a:t>새 노드 </a:t>
            </a:r>
            <a:r>
              <a:rPr lang="en-US" altLang="ko-KR" sz="1200" dirty="0" smtClean="0"/>
              <a:t>new</a:t>
            </a:r>
            <a:r>
              <a:rPr lang="ko-KR" altLang="en-US" sz="1200" dirty="0" smtClean="0"/>
              <a:t>를 포인터 </a:t>
            </a:r>
            <a:r>
              <a:rPr lang="en-US" altLang="ko-KR" sz="1200" dirty="0" smtClean="0">
                <a:solidFill>
                  <a:srgbClr val="0000FF"/>
                </a:solidFill>
              </a:rPr>
              <a:t>pre</a:t>
            </a:r>
            <a:r>
              <a:rPr lang="ko-KR" altLang="en-US" sz="1200" dirty="0" smtClean="0"/>
              <a:t>가 </a:t>
            </a:r>
            <a:r>
              <a:rPr lang="ko-KR" altLang="en-US" sz="1200" dirty="0" smtClean="0">
                <a:solidFill>
                  <a:srgbClr val="0000FF"/>
                </a:solidFill>
              </a:rPr>
              <a:t>가리키</a:t>
            </a:r>
            <a:r>
              <a:rPr lang="ko-KR" altLang="en-US" sz="1200" dirty="0" smtClean="0"/>
              <a:t>는 노드 다음 노드를 </a:t>
            </a:r>
            <a:r>
              <a:rPr lang="ko-KR" altLang="en-US" sz="1200" dirty="0" smtClean="0">
                <a:solidFill>
                  <a:srgbClr val="0000FF"/>
                </a:solidFill>
              </a:rPr>
              <a:t>연결</a:t>
            </a:r>
            <a:r>
              <a:rPr lang="ko-KR" altLang="en-US" sz="1200" dirty="0" smtClean="0"/>
              <a:t>해야 하므로</a:t>
            </a:r>
            <a:r>
              <a:rPr lang="en-US" altLang="ko-KR" sz="1200" dirty="0" smtClean="0"/>
              <a:t>,</a:t>
            </a:r>
            <a:endParaRPr lang="en-US" altLang="ko-KR" sz="1400" dirty="0" smtClean="0"/>
          </a:p>
          <a:p>
            <a:pPr marL="989013" lvl="2" indent="0" eaLnBrk="1" hangingPunct="1">
              <a:buNone/>
            </a:pPr>
            <a:r>
              <a:rPr lang="ko-KR" altLang="en-US" sz="1400" b="1" dirty="0">
                <a:solidFill>
                  <a:srgbClr val="0000CC"/>
                </a:solidFill>
              </a:rPr>
              <a:t>노드 </a:t>
            </a:r>
            <a:r>
              <a:rPr lang="en-US" altLang="ko-KR" sz="1400" b="1" dirty="0">
                <a:solidFill>
                  <a:srgbClr val="0000CC"/>
                </a:solidFill>
              </a:rPr>
              <a:t>pre</a:t>
            </a:r>
            <a:r>
              <a:rPr lang="ko-KR" altLang="en-US" sz="1400" b="1" dirty="0">
                <a:solidFill>
                  <a:srgbClr val="0000CC"/>
                </a:solidFill>
              </a:rPr>
              <a:t>의 링크 필드 </a:t>
            </a:r>
            <a:r>
              <a:rPr lang="ko-KR" altLang="en-US" sz="1400" b="1" dirty="0" smtClean="0">
                <a:solidFill>
                  <a:srgbClr val="0000CC"/>
                </a:solidFill>
              </a:rPr>
              <a:t>값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(prr.link,200)</a:t>
            </a:r>
            <a:r>
              <a:rPr lang="ko-KR" altLang="en-US" sz="1400" b="1" dirty="0" smtClean="0">
                <a:solidFill>
                  <a:srgbClr val="0000CC"/>
                </a:solidFill>
              </a:rPr>
              <a:t>을 </a:t>
            </a:r>
            <a:r>
              <a:rPr lang="ko-KR" altLang="en-US" sz="1400" b="1" dirty="0">
                <a:solidFill>
                  <a:srgbClr val="FF0000"/>
                </a:solidFill>
              </a:rPr>
              <a:t>노드 </a:t>
            </a:r>
            <a:r>
              <a:rPr lang="en-US" altLang="ko-KR" sz="1400" b="1" dirty="0">
                <a:solidFill>
                  <a:srgbClr val="FF0000"/>
                </a:solidFill>
              </a:rPr>
              <a:t>new</a:t>
            </a:r>
            <a:r>
              <a:rPr lang="ko-KR" altLang="en-US" sz="1400" b="1" dirty="0">
                <a:solidFill>
                  <a:srgbClr val="FF0000"/>
                </a:solidFill>
              </a:rPr>
              <a:t>의 링크 필드에 </a:t>
            </a:r>
            <a:r>
              <a:rPr lang="ko-KR" altLang="en-US" sz="1400" dirty="0">
                <a:solidFill>
                  <a:srgbClr val="0000FF"/>
                </a:solidFill>
              </a:rPr>
              <a:t>저장</a:t>
            </a:r>
            <a:r>
              <a:rPr lang="ko-KR" altLang="en-US" sz="1400" dirty="0"/>
              <a:t>하여</a:t>
            </a:r>
            <a:r>
              <a:rPr lang="en-US" altLang="ko-KR" sz="1400" dirty="0"/>
              <a:t>, </a:t>
            </a:r>
            <a:r>
              <a:rPr lang="ko-KR" altLang="en-US" sz="1400" dirty="0"/>
              <a:t>새 </a:t>
            </a:r>
            <a:r>
              <a:rPr lang="ko-KR" altLang="en-US" sz="1400" dirty="0" smtClean="0"/>
              <a:t>노드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 </a:t>
            </a:r>
            <a:r>
              <a:rPr lang="en-US" altLang="ko-KR" sz="1400" dirty="0"/>
              <a:t>new</a:t>
            </a:r>
            <a:r>
              <a:rPr lang="ko-KR" altLang="en-US" sz="1400" dirty="0"/>
              <a:t>가 노드 </a:t>
            </a:r>
            <a:r>
              <a:rPr lang="en-US" altLang="ko-KR" sz="1400" dirty="0">
                <a:solidFill>
                  <a:srgbClr val="0000FF"/>
                </a:solidFill>
              </a:rPr>
              <a:t>pre</a:t>
            </a:r>
            <a:r>
              <a:rPr lang="ko-KR" altLang="en-US" sz="1400" dirty="0" smtClean="0"/>
              <a:t>의 </a:t>
            </a:r>
            <a:r>
              <a:rPr lang="ko-KR" altLang="en-US" sz="1400" dirty="0" smtClean="0">
                <a:solidFill>
                  <a:srgbClr val="FF0000"/>
                </a:solidFill>
              </a:rPr>
              <a:t>다음</a:t>
            </a:r>
            <a:r>
              <a:rPr lang="ko-KR" altLang="en-US" sz="1400" dirty="0" smtClean="0"/>
              <a:t> 노드</a:t>
            </a:r>
            <a:r>
              <a:rPr lang="en-US" altLang="ko-KR" sz="1400" dirty="0" smtClean="0"/>
              <a:t>(</a:t>
            </a:r>
            <a:r>
              <a:rPr lang="en-US" altLang="ko-KR" sz="1400" dirty="0" smtClean="0">
                <a:solidFill>
                  <a:srgbClr val="FF0000"/>
                </a:solidFill>
              </a:rPr>
              <a:t>200</a:t>
            </a:r>
            <a:r>
              <a:rPr lang="ko-KR" altLang="en-US" sz="1400" dirty="0" smtClean="0"/>
              <a:t>번지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를 </a:t>
            </a:r>
            <a:r>
              <a:rPr lang="ko-KR" altLang="en-US" sz="1400" dirty="0"/>
              <a:t>가리키도록 </a:t>
            </a:r>
            <a:r>
              <a:rPr lang="ko-KR" altLang="en-US" sz="1400" dirty="0" smtClean="0"/>
              <a:t>함</a:t>
            </a: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989013" lvl="2" indent="0" eaLnBrk="1" hangingPunct="1">
              <a:buNone/>
            </a:pPr>
            <a:endParaRPr lang="en-US" altLang="ko-KR" sz="1400" dirty="0"/>
          </a:p>
          <a:p>
            <a:pPr marL="989013" lvl="2" indent="0" eaLnBrk="1" hangingPunct="1">
              <a:buNone/>
            </a:pPr>
            <a:endParaRPr lang="en-US" altLang="ko-KR" sz="1400" dirty="0" smtClean="0"/>
          </a:p>
          <a:p>
            <a:pPr marL="989013" lvl="2" indent="0" eaLnBrk="1" hangingPunct="1">
              <a:buNone/>
            </a:pPr>
            <a:endParaRPr lang="en-US" altLang="ko-KR" sz="1400" dirty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490" y="1237927"/>
            <a:ext cx="4747945" cy="125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241703" y="3810966"/>
            <a:ext cx="7164387" cy="2232025"/>
            <a:chOff x="1368053" y="4136380"/>
            <a:chExt cx="7164387" cy="2232025"/>
          </a:xfrm>
        </p:grpSpPr>
        <p:sp>
          <p:nvSpPr>
            <p:cNvPr id="8" name="직사각형 7"/>
            <p:cNvSpPr/>
            <p:nvPr/>
          </p:nvSpPr>
          <p:spPr bwMode="auto">
            <a:xfrm>
              <a:off x="1368053" y="4149080"/>
              <a:ext cx="7164387" cy="22193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ko-KR" altLang="en-US" sz="24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Rectangle 30"/>
            <p:cNvSpPr>
              <a:spLocks noChangeArrowheads="1"/>
            </p:cNvSpPr>
            <p:nvPr/>
          </p:nvSpPr>
          <p:spPr bwMode="auto">
            <a:xfrm>
              <a:off x="1871290" y="4136380"/>
              <a:ext cx="59213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Group 39"/>
            <p:cNvGrpSpPr>
              <a:grpSpLocks/>
            </p:cNvGrpSpPr>
            <p:nvPr/>
          </p:nvGrpSpPr>
          <p:grpSpPr bwMode="auto">
            <a:xfrm>
              <a:off x="6081340" y="4641205"/>
              <a:ext cx="757238" cy="71437"/>
              <a:chOff x="1701" y="709"/>
              <a:chExt cx="477" cy="45"/>
            </a:xfrm>
          </p:grpSpPr>
          <p:sp>
            <p:nvSpPr>
              <p:cNvPr id="11" name="Line 40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2" name="Oval 41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3" name="그룹 9"/>
            <p:cNvGrpSpPr>
              <a:grpSpLocks/>
            </p:cNvGrpSpPr>
            <p:nvPr/>
          </p:nvGrpSpPr>
          <p:grpSpPr bwMode="auto">
            <a:xfrm>
              <a:off x="3323853" y="4268142"/>
              <a:ext cx="1360487" cy="534988"/>
              <a:chOff x="3360738" y="4425950"/>
              <a:chExt cx="1360487" cy="534988"/>
            </a:xfrm>
          </p:grpSpPr>
          <p:sp>
            <p:nvSpPr>
              <p:cNvPr id="14" name="Rectangle 7"/>
              <p:cNvSpPr>
                <a:spLocks noChangeArrowheads="1"/>
              </p:cNvSpPr>
              <p:nvPr/>
            </p:nvSpPr>
            <p:spPr bwMode="auto">
              <a:xfrm>
                <a:off x="4173538" y="4606925"/>
                <a:ext cx="547687" cy="34925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" name="Rectangle 8"/>
              <p:cNvSpPr>
                <a:spLocks noChangeArrowheads="1"/>
              </p:cNvSpPr>
              <p:nvPr/>
            </p:nvSpPr>
            <p:spPr bwMode="auto">
              <a:xfrm>
                <a:off x="3502025" y="4618038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800" b="1">
                  <a:solidFill>
                    <a:schemeClr val="bg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Line 9"/>
              <p:cNvSpPr>
                <a:spLocks noChangeShapeType="1"/>
              </p:cNvSpPr>
              <p:nvPr/>
            </p:nvSpPr>
            <p:spPr bwMode="auto">
              <a:xfrm>
                <a:off x="3502025" y="4618038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7" name="Line 10"/>
              <p:cNvSpPr>
                <a:spLocks noChangeShapeType="1"/>
              </p:cNvSpPr>
              <p:nvPr/>
            </p:nvSpPr>
            <p:spPr bwMode="auto">
              <a:xfrm>
                <a:off x="3502025" y="4960938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8" name="Line 11"/>
              <p:cNvSpPr>
                <a:spLocks noChangeShapeType="1"/>
              </p:cNvSpPr>
              <p:nvPr/>
            </p:nvSpPr>
            <p:spPr bwMode="auto">
              <a:xfrm>
                <a:off x="3502025" y="461803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9" name="Line 12"/>
              <p:cNvSpPr>
                <a:spLocks noChangeShapeType="1"/>
              </p:cNvSpPr>
              <p:nvPr/>
            </p:nvSpPr>
            <p:spPr bwMode="auto">
              <a:xfrm>
                <a:off x="4171950" y="4618038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20" name="Line 13"/>
              <p:cNvSpPr>
                <a:spLocks noChangeShapeType="1"/>
              </p:cNvSpPr>
              <p:nvPr/>
            </p:nvSpPr>
            <p:spPr bwMode="auto">
              <a:xfrm>
                <a:off x="4716463" y="461803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21" name="Rectangle 43"/>
              <p:cNvSpPr>
                <a:spLocks noChangeArrowheads="1"/>
              </p:cNvSpPr>
              <p:nvPr/>
            </p:nvSpPr>
            <p:spPr bwMode="auto">
              <a:xfrm>
                <a:off x="3360738" y="4425950"/>
                <a:ext cx="874712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100</a:t>
                </a:r>
                <a:r>
                  <a:rPr lang="ko-KR" altLang="en-US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번지</a:t>
                </a:r>
              </a:p>
            </p:txBody>
          </p:sp>
        </p:grpSp>
        <p:grpSp>
          <p:nvGrpSpPr>
            <p:cNvPr id="22" name="그룹 18"/>
            <p:cNvGrpSpPr>
              <a:grpSpLocks/>
            </p:cNvGrpSpPr>
            <p:nvPr/>
          </p:nvGrpSpPr>
          <p:grpSpPr bwMode="auto">
            <a:xfrm>
              <a:off x="1595065" y="4461817"/>
              <a:ext cx="827088" cy="361950"/>
              <a:chOff x="1631950" y="4619625"/>
              <a:chExt cx="827088" cy="361950"/>
            </a:xfrm>
          </p:grpSpPr>
          <p:sp>
            <p:nvSpPr>
              <p:cNvPr id="23" name="Rectangle 31"/>
              <p:cNvSpPr>
                <a:spLocks noChangeArrowheads="1"/>
              </p:cNvSpPr>
              <p:nvPr/>
            </p:nvSpPr>
            <p:spPr bwMode="auto">
              <a:xfrm>
                <a:off x="1631950" y="4638675"/>
                <a:ext cx="190500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6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</a:t>
                </a:r>
              </a:p>
            </p:txBody>
          </p:sp>
          <p:sp>
            <p:nvSpPr>
              <p:cNvPr id="24" name="Line 32"/>
              <p:cNvSpPr>
                <a:spLocks noChangeShapeType="1"/>
              </p:cNvSpPr>
              <p:nvPr/>
            </p:nvSpPr>
            <p:spPr bwMode="auto">
              <a:xfrm>
                <a:off x="1914525" y="4619625"/>
                <a:ext cx="54451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25" name="Line 33"/>
              <p:cNvSpPr>
                <a:spLocks noChangeShapeType="1"/>
              </p:cNvSpPr>
              <p:nvPr/>
            </p:nvSpPr>
            <p:spPr bwMode="auto">
              <a:xfrm>
                <a:off x="1914525" y="4962525"/>
                <a:ext cx="54451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26" name="Line 34"/>
              <p:cNvSpPr>
                <a:spLocks noChangeShapeType="1"/>
              </p:cNvSpPr>
              <p:nvPr/>
            </p:nvSpPr>
            <p:spPr bwMode="auto">
              <a:xfrm>
                <a:off x="1914525" y="4619625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27" name="Line 35"/>
              <p:cNvSpPr>
                <a:spLocks noChangeShapeType="1"/>
              </p:cNvSpPr>
              <p:nvPr/>
            </p:nvSpPr>
            <p:spPr bwMode="auto">
              <a:xfrm>
                <a:off x="2459038" y="461962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28" name="Oval 42"/>
              <p:cNvSpPr>
                <a:spLocks noChangeArrowheads="1"/>
              </p:cNvSpPr>
              <p:nvPr/>
            </p:nvSpPr>
            <p:spPr bwMode="auto">
              <a:xfrm>
                <a:off x="2147888" y="4799013"/>
                <a:ext cx="71437" cy="71437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" name="Rectangle 46"/>
              <p:cNvSpPr>
                <a:spLocks noChangeArrowheads="1"/>
              </p:cNvSpPr>
              <p:nvPr/>
            </p:nvSpPr>
            <p:spPr bwMode="auto">
              <a:xfrm>
                <a:off x="1927225" y="4633693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100</a:t>
                </a:r>
              </a:p>
            </p:txBody>
          </p:sp>
        </p:grpSp>
        <p:sp>
          <p:nvSpPr>
            <p:cNvPr id="30" name="Line 47"/>
            <p:cNvSpPr>
              <a:spLocks noChangeShapeType="1"/>
            </p:cNvSpPr>
            <p:nvPr/>
          </p:nvSpPr>
          <p:spPr bwMode="auto">
            <a:xfrm>
              <a:off x="2180853" y="4674542"/>
              <a:ext cx="12874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grpSp>
          <p:nvGrpSpPr>
            <p:cNvPr id="31" name="그룹 27"/>
            <p:cNvGrpSpPr>
              <a:grpSpLocks/>
            </p:cNvGrpSpPr>
            <p:nvPr/>
          </p:nvGrpSpPr>
          <p:grpSpPr bwMode="auto">
            <a:xfrm>
              <a:off x="6633790" y="4266555"/>
              <a:ext cx="1430338" cy="536575"/>
              <a:chOff x="6670675" y="4424363"/>
              <a:chExt cx="1430338" cy="536575"/>
            </a:xfrm>
          </p:grpSpPr>
          <p:sp>
            <p:nvSpPr>
              <p:cNvPr id="32" name="Rectangle 23"/>
              <p:cNvSpPr>
                <a:spLocks noChangeArrowheads="1"/>
              </p:cNvSpPr>
              <p:nvPr/>
            </p:nvSpPr>
            <p:spPr bwMode="auto">
              <a:xfrm>
                <a:off x="7507288" y="4618038"/>
                <a:ext cx="5937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600" b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NULL</a:t>
                </a:r>
                <a:endPara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Rectangle 24"/>
              <p:cNvSpPr>
                <a:spLocks noChangeArrowheads="1"/>
              </p:cNvSpPr>
              <p:nvPr/>
            </p:nvSpPr>
            <p:spPr bwMode="auto">
              <a:xfrm>
                <a:off x="6886575" y="4618038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endParaRPr lang="en-US" altLang="ko-KR" sz="1800" b="1">
                  <a:solidFill>
                    <a:schemeClr val="bg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Line 25"/>
              <p:cNvSpPr>
                <a:spLocks noChangeShapeType="1"/>
              </p:cNvSpPr>
              <p:nvPr/>
            </p:nvSpPr>
            <p:spPr bwMode="auto">
              <a:xfrm>
                <a:off x="6886575" y="4618038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35" name="Line 26"/>
              <p:cNvSpPr>
                <a:spLocks noChangeShapeType="1"/>
              </p:cNvSpPr>
              <p:nvPr/>
            </p:nvSpPr>
            <p:spPr bwMode="auto">
              <a:xfrm>
                <a:off x="6886575" y="4960938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36" name="Line 27"/>
              <p:cNvSpPr>
                <a:spLocks noChangeShapeType="1"/>
              </p:cNvSpPr>
              <p:nvPr/>
            </p:nvSpPr>
            <p:spPr bwMode="auto">
              <a:xfrm>
                <a:off x="6886575" y="461803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37" name="Line 28"/>
              <p:cNvSpPr>
                <a:spLocks noChangeShapeType="1"/>
              </p:cNvSpPr>
              <p:nvPr/>
            </p:nvSpPr>
            <p:spPr bwMode="auto">
              <a:xfrm>
                <a:off x="7556500" y="4618038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38" name="Line 29"/>
              <p:cNvSpPr>
                <a:spLocks noChangeShapeType="1"/>
              </p:cNvSpPr>
              <p:nvPr/>
            </p:nvSpPr>
            <p:spPr bwMode="auto">
              <a:xfrm>
                <a:off x="8101013" y="461803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39" name="Rectangle 48"/>
              <p:cNvSpPr>
                <a:spLocks noChangeArrowheads="1"/>
              </p:cNvSpPr>
              <p:nvPr/>
            </p:nvSpPr>
            <p:spPr bwMode="auto">
              <a:xfrm>
                <a:off x="6670675" y="4424363"/>
                <a:ext cx="874713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300</a:t>
                </a:r>
                <a:r>
                  <a:rPr lang="ko-KR" altLang="en-US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번지</a:t>
                </a:r>
              </a:p>
            </p:txBody>
          </p:sp>
        </p:grpSp>
        <p:grpSp>
          <p:nvGrpSpPr>
            <p:cNvPr id="40" name="그룹 36"/>
            <p:cNvGrpSpPr>
              <a:grpSpLocks/>
            </p:cNvGrpSpPr>
            <p:nvPr/>
          </p:nvGrpSpPr>
          <p:grpSpPr bwMode="auto">
            <a:xfrm>
              <a:off x="4101728" y="5633392"/>
              <a:ext cx="1425575" cy="558800"/>
              <a:chOff x="4138613" y="5791200"/>
              <a:chExt cx="1425575" cy="558800"/>
            </a:xfrm>
          </p:grpSpPr>
          <p:sp>
            <p:nvSpPr>
              <p:cNvPr id="41" name="Rectangle 6"/>
              <p:cNvSpPr>
                <a:spLocks noChangeArrowheads="1"/>
              </p:cNvSpPr>
              <p:nvPr/>
            </p:nvSpPr>
            <p:spPr bwMode="auto">
              <a:xfrm>
                <a:off x="5016500" y="6000750"/>
                <a:ext cx="547688" cy="34925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Text Box 49"/>
              <p:cNvSpPr txBox="1">
                <a:spLocks noChangeArrowheads="1"/>
              </p:cNvSpPr>
              <p:nvPr/>
            </p:nvSpPr>
            <p:spPr bwMode="auto">
              <a:xfrm>
                <a:off x="4346575" y="5994400"/>
                <a:ext cx="671513" cy="3351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5600" tIns="28800" rIns="75600" bIns="28800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8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x</a:t>
                </a:r>
              </a:p>
            </p:txBody>
          </p:sp>
          <p:sp>
            <p:nvSpPr>
              <p:cNvPr id="43" name="Line 50"/>
              <p:cNvSpPr>
                <a:spLocks noChangeShapeType="1"/>
              </p:cNvSpPr>
              <p:nvPr/>
            </p:nvSpPr>
            <p:spPr bwMode="auto">
              <a:xfrm>
                <a:off x="4344988" y="5992813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44" name="Line 51"/>
              <p:cNvSpPr>
                <a:spLocks noChangeShapeType="1"/>
              </p:cNvSpPr>
              <p:nvPr/>
            </p:nvSpPr>
            <p:spPr bwMode="auto">
              <a:xfrm>
                <a:off x="4344988" y="6335713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45" name="Line 52"/>
              <p:cNvSpPr>
                <a:spLocks noChangeShapeType="1"/>
              </p:cNvSpPr>
              <p:nvPr/>
            </p:nvSpPr>
            <p:spPr bwMode="auto">
              <a:xfrm>
                <a:off x="4344988" y="599281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46" name="Line 53"/>
              <p:cNvSpPr>
                <a:spLocks noChangeShapeType="1"/>
              </p:cNvSpPr>
              <p:nvPr/>
            </p:nvSpPr>
            <p:spPr bwMode="auto">
              <a:xfrm>
                <a:off x="5014913" y="599281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47" name="Line 54"/>
              <p:cNvSpPr>
                <a:spLocks noChangeShapeType="1"/>
              </p:cNvSpPr>
              <p:nvPr/>
            </p:nvSpPr>
            <p:spPr bwMode="auto">
              <a:xfrm>
                <a:off x="5559425" y="599281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48" name="Rectangle 55"/>
              <p:cNvSpPr>
                <a:spLocks noChangeArrowheads="1"/>
              </p:cNvSpPr>
              <p:nvPr/>
            </p:nvSpPr>
            <p:spPr bwMode="auto">
              <a:xfrm>
                <a:off x="4138613" y="5791200"/>
                <a:ext cx="874712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700</a:t>
                </a:r>
                <a:r>
                  <a:rPr lang="ko-KR" altLang="en-US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번지</a:t>
                </a:r>
              </a:p>
            </p:txBody>
          </p:sp>
          <p:sp>
            <p:nvSpPr>
              <p:cNvPr id="49" name="Oval 61"/>
              <p:cNvSpPr>
                <a:spLocks noChangeArrowheads="1"/>
              </p:cNvSpPr>
              <p:nvPr/>
            </p:nvSpPr>
            <p:spPr bwMode="auto">
              <a:xfrm>
                <a:off x="5268361" y="6062663"/>
                <a:ext cx="71437" cy="71437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50" name="그룹 46"/>
            <p:cNvGrpSpPr>
              <a:grpSpLocks/>
            </p:cNvGrpSpPr>
            <p:nvPr/>
          </p:nvGrpSpPr>
          <p:grpSpPr bwMode="auto">
            <a:xfrm>
              <a:off x="2892053" y="5823892"/>
              <a:ext cx="1008062" cy="400050"/>
              <a:chOff x="2928938" y="5981700"/>
              <a:chExt cx="1008062" cy="400050"/>
            </a:xfrm>
          </p:grpSpPr>
          <p:sp>
            <p:nvSpPr>
              <p:cNvPr id="51" name="Rectangle 56"/>
              <p:cNvSpPr>
                <a:spLocks noChangeArrowheads="1"/>
              </p:cNvSpPr>
              <p:nvPr/>
            </p:nvSpPr>
            <p:spPr bwMode="auto">
              <a:xfrm>
                <a:off x="2928938" y="6038850"/>
                <a:ext cx="404812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6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new</a:t>
                </a:r>
              </a:p>
            </p:txBody>
          </p:sp>
          <p:sp>
            <p:nvSpPr>
              <p:cNvPr id="52" name="Line 57"/>
              <p:cNvSpPr>
                <a:spLocks noChangeShapeType="1"/>
              </p:cNvSpPr>
              <p:nvPr/>
            </p:nvSpPr>
            <p:spPr bwMode="auto">
              <a:xfrm>
                <a:off x="3392488" y="5981700"/>
                <a:ext cx="5445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3" name="Line 58"/>
              <p:cNvSpPr>
                <a:spLocks noChangeShapeType="1"/>
              </p:cNvSpPr>
              <p:nvPr/>
            </p:nvSpPr>
            <p:spPr bwMode="auto">
              <a:xfrm>
                <a:off x="3392488" y="6324600"/>
                <a:ext cx="544512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4" name="Line 59"/>
              <p:cNvSpPr>
                <a:spLocks noChangeShapeType="1"/>
              </p:cNvSpPr>
              <p:nvPr/>
            </p:nvSpPr>
            <p:spPr bwMode="auto">
              <a:xfrm>
                <a:off x="3392488" y="5981700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5" name="Line 60"/>
              <p:cNvSpPr>
                <a:spLocks noChangeShapeType="1"/>
              </p:cNvSpPr>
              <p:nvPr/>
            </p:nvSpPr>
            <p:spPr bwMode="auto">
              <a:xfrm>
                <a:off x="3937000" y="598170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6" name="Oval 62"/>
              <p:cNvSpPr>
                <a:spLocks noChangeArrowheads="1"/>
              </p:cNvSpPr>
              <p:nvPr/>
            </p:nvSpPr>
            <p:spPr bwMode="auto">
              <a:xfrm>
                <a:off x="3635375" y="6164263"/>
                <a:ext cx="71438" cy="71437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7" name="Rectangle 63"/>
              <p:cNvSpPr>
                <a:spLocks noChangeArrowheads="1"/>
              </p:cNvSpPr>
              <p:nvPr/>
            </p:nvSpPr>
            <p:spPr bwMode="auto">
              <a:xfrm>
                <a:off x="3400425" y="5991006"/>
                <a:ext cx="514350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700</a:t>
                </a:r>
              </a:p>
            </p:txBody>
          </p:sp>
        </p:grpSp>
        <p:sp>
          <p:nvSpPr>
            <p:cNvPr id="58" name="Line 64"/>
            <p:cNvSpPr>
              <a:spLocks noChangeShapeType="1"/>
            </p:cNvSpPr>
            <p:nvPr/>
          </p:nvSpPr>
          <p:spPr bwMode="auto">
            <a:xfrm>
              <a:off x="3674690" y="6039792"/>
              <a:ext cx="633413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grpSp>
          <p:nvGrpSpPr>
            <p:cNvPr id="59" name="그룹 55"/>
            <p:cNvGrpSpPr>
              <a:grpSpLocks/>
            </p:cNvGrpSpPr>
            <p:nvPr/>
          </p:nvGrpSpPr>
          <p:grpSpPr bwMode="auto">
            <a:xfrm>
              <a:off x="4906590" y="4261792"/>
              <a:ext cx="1447800" cy="541338"/>
              <a:chOff x="5086870" y="4419600"/>
              <a:chExt cx="1447800" cy="541338"/>
            </a:xfrm>
          </p:grpSpPr>
          <p:sp>
            <p:nvSpPr>
              <p:cNvPr id="60" name="Rectangle 14"/>
              <p:cNvSpPr>
                <a:spLocks noChangeArrowheads="1"/>
              </p:cNvSpPr>
              <p:nvPr/>
            </p:nvSpPr>
            <p:spPr bwMode="auto">
              <a:xfrm>
                <a:off x="5942533" y="4618038"/>
                <a:ext cx="592137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b="1">
                  <a:solidFill>
                    <a:schemeClr val="bg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1" name="Rectangle 15"/>
              <p:cNvSpPr>
                <a:spLocks noChangeArrowheads="1"/>
              </p:cNvSpPr>
              <p:nvPr/>
            </p:nvSpPr>
            <p:spPr bwMode="auto">
              <a:xfrm>
                <a:off x="5320233" y="4618038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800" b="1">
                  <a:solidFill>
                    <a:schemeClr val="bg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2" name="Line 18"/>
              <p:cNvSpPr>
                <a:spLocks noChangeShapeType="1"/>
              </p:cNvSpPr>
              <p:nvPr/>
            </p:nvSpPr>
            <p:spPr bwMode="auto">
              <a:xfrm>
                <a:off x="5320233" y="4618038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3" name="Line 19"/>
              <p:cNvSpPr>
                <a:spLocks noChangeShapeType="1"/>
              </p:cNvSpPr>
              <p:nvPr/>
            </p:nvSpPr>
            <p:spPr bwMode="auto">
              <a:xfrm>
                <a:off x="5320233" y="4960938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4" name="Line 20"/>
              <p:cNvSpPr>
                <a:spLocks noChangeShapeType="1"/>
              </p:cNvSpPr>
              <p:nvPr/>
            </p:nvSpPr>
            <p:spPr bwMode="auto">
              <a:xfrm>
                <a:off x="5320233" y="461803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5" name="Line 21"/>
              <p:cNvSpPr>
                <a:spLocks noChangeShapeType="1"/>
              </p:cNvSpPr>
              <p:nvPr/>
            </p:nvSpPr>
            <p:spPr bwMode="auto">
              <a:xfrm>
                <a:off x="5990158" y="4618038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6" name="Line 22"/>
              <p:cNvSpPr>
                <a:spLocks noChangeShapeType="1"/>
              </p:cNvSpPr>
              <p:nvPr/>
            </p:nvSpPr>
            <p:spPr bwMode="auto">
              <a:xfrm>
                <a:off x="6534670" y="461803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7" name="Rectangle 44"/>
              <p:cNvSpPr>
                <a:spLocks noChangeArrowheads="1"/>
              </p:cNvSpPr>
              <p:nvPr/>
            </p:nvSpPr>
            <p:spPr bwMode="auto">
              <a:xfrm>
                <a:off x="5086870" y="4419600"/>
                <a:ext cx="874713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CC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200</a:t>
                </a:r>
                <a:r>
                  <a:rPr lang="ko-KR" altLang="en-US" sz="1400" b="1">
                    <a:solidFill>
                      <a:srgbClr val="0000CC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번지</a:t>
                </a:r>
              </a:p>
            </p:txBody>
          </p:sp>
          <p:sp>
            <p:nvSpPr>
              <p:cNvPr id="68" name="Rectangle 45"/>
              <p:cNvSpPr>
                <a:spLocks noChangeArrowheads="1"/>
              </p:cNvSpPr>
              <p:nvPr/>
            </p:nvSpPr>
            <p:spPr bwMode="auto">
              <a:xfrm>
                <a:off x="6002858" y="4633693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300</a:t>
                </a:r>
              </a:p>
            </p:txBody>
          </p:sp>
        </p:grpSp>
        <p:sp>
          <p:nvSpPr>
            <p:cNvPr id="69" name="Line 65"/>
            <p:cNvSpPr>
              <a:spLocks noChangeShapeType="1"/>
            </p:cNvSpPr>
            <p:nvPr/>
          </p:nvSpPr>
          <p:spPr bwMode="auto">
            <a:xfrm flipV="1">
              <a:off x="5281240" y="4830117"/>
              <a:ext cx="0" cy="107950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0" name="그룹 66"/>
            <p:cNvGrpSpPr>
              <a:grpSpLocks/>
            </p:cNvGrpSpPr>
            <p:nvPr/>
          </p:nvGrpSpPr>
          <p:grpSpPr bwMode="auto">
            <a:xfrm>
              <a:off x="2819028" y="5144442"/>
              <a:ext cx="1008062" cy="400050"/>
              <a:chOff x="2855913" y="5302250"/>
              <a:chExt cx="1008062" cy="400050"/>
            </a:xfrm>
          </p:grpSpPr>
          <p:sp>
            <p:nvSpPr>
              <p:cNvPr id="71" name="Rectangle 66"/>
              <p:cNvSpPr>
                <a:spLocks noChangeArrowheads="1"/>
              </p:cNvSpPr>
              <p:nvPr/>
            </p:nvSpPr>
            <p:spPr bwMode="auto">
              <a:xfrm>
                <a:off x="2855913" y="5359400"/>
                <a:ext cx="404812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6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pre</a:t>
                </a:r>
              </a:p>
            </p:txBody>
          </p:sp>
          <p:sp>
            <p:nvSpPr>
              <p:cNvPr id="72" name="Line 67"/>
              <p:cNvSpPr>
                <a:spLocks noChangeShapeType="1"/>
              </p:cNvSpPr>
              <p:nvPr/>
            </p:nvSpPr>
            <p:spPr bwMode="auto">
              <a:xfrm>
                <a:off x="3319463" y="5302250"/>
                <a:ext cx="5445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73" name="Line 68"/>
              <p:cNvSpPr>
                <a:spLocks noChangeShapeType="1"/>
              </p:cNvSpPr>
              <p:nvPr/>
            </p:nvSpPr>
            <p:spPr bwMode="auto">
              <a:xfrm>
                <a:off x="3319463" y="5645150"/>
                <a:ext cx="544512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74" name="Line 69"/>
              <p:cNvSpPr>
                <a:spLocks noChangeShapeType="1"/>
              </p:cNvSpPr>
              <p:nvPr/>
            </p:nvSpPr>
            <p:spPr bwMode="auto">
              <a:xfrm>
                <a:off x="3319463" y="5302250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75" name="Line 70"/>
              <p:cNvSpPr>
                <a:spLocks noChangeShapeType="1"/>
              </p:cNvSpPr>
              <p:nvPr/>
            </p:nvSpPr>
            <p:spPr bwMode="auto">
              <a:xfrm>
                <a:off x="3863975" y="530225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76" name="Rectangle 71"/>
              <p:cNvSpPr>
                <a:spLocks noChangeArrowheads="1"/>
              </p:cNvSpPr>
              <p:nvPr/>
            </p:nvSpPr>
            <p:spPr bwMode="auto">
              <a:xfrm>
                <a:off x="3336925" y="5445125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100</a:t>
                </a:r>
              </a:p>
            </p:txBody>
          </p:sp>
          <p:sp>
            <p:nvSpPr>
              <p:cNvPr id="77" name="Oval 72"/>
              <p:cNvSpPr>
                <a:spLocks noChangeArrowheads="1"/>
              </p:cNvSpPr>
              <p:nvPr/>
            </p:nvSpPr>
            <p:spPr bwMode="auto">
              <a:xfrm>
                <a:off x="3576638" y="5373688"/>
                <a:ext cx="71437" cy="71437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8" name="Line 73"/>
            <p:cNvSpPr>
              <a:spLocks noChangeShapeType="1"/>
            </p:cNvSpPr>
            <p:nvPr/>
          </p:nvSpPr>
          <p:spPr bwMode="auto">
            <a:xfrm flipV="1">
              <a:off x="3577853" y="4809480"/>
              <a:ext cx="0" cy="40640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" name="Rectangle 74"/>
            <p:cNvSpPr>
              <a:spLocks noChangeArrowheads="1"/>
            </p:cNvSpPr>
            <p:nvPr/>
          </p:nvSpPr>
          <p:spPr bwMode="auto">
            <a:xfrm>
              <a:off x="4176340" y="4480867"/>
              <a:ext cx="514350" cy="16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200</a:t>
              </a:r>
            </a:p>
          </p:txBody>
        </p:sp>
        <p:sp>
          <p:nvSpPr>
            <p:cNvPr id="80" name="Rectangle 75"/>
            <p:cNvSpPr>
              <a:spLocks noChangeArrowheads="1"/>
            </p:cNvSpPr>
            <p:nvPr/>
          </p:nvSpPr>
          <p:spPr bwMode="auto">
            <a:xfrm>
              <a:off x="4882778" y="5962005"/>
              <a:ext cx="677862" cy="223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ko-KR" sz="1600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200</a:t>
              </a:r>
            </a:p>
          </p:txBody>
        </p:sp>
        <p:grpSp>
          <p:nvGrpSpPr>
            <p:cNvPr id="81" name="Group 36"/>
            <p:cNvGrpSpPr>
              <a:grpSpLocks/>
            </p:cNvGrpSpPr>
            <p:nvPr/>
          </p:nvGrpSpPr>
          <p:grpSpPr bwMode="auto">
            <a:xfrm>
              <a:off x="4387478" y="4641205"/>
              <a:ext cx="757237" cy="71437"/>
              <a:chOff x="1701" y="709"/>
              <a:chExt cx="477" cy="45"/>
            </a:xfrm>
          </p:grpSpPr>
          <p:sp>
            <p:nvSpPr>
              <p:cNvPr id="82" name="Line 37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83" name="Oval 38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84" name="타원 83"/>
          <p:cNvSpPr/>
          <p:nvPr/>
        </p:nvSpPr>
        <p:spPr>
          <a:xfrm>
            <a:off x="4786868" y="5478552"/>
            <a:ext cx="721236" cy="41997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37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sz="1400" dirty="0" smtClean="0">
                <a:solidFill>
                  <a:srgbClr val="00A99D"/>
                </a:solidFill>
              </a:rPr>
              <a:t> </a:t>
            </a:r>
            <a:r>
              <a:rPr lang="en-US" altLang="ko-KR" sz="1400" dirty="0" smtClean="0">
                <a:solidFill>
                  <a:srgbClr val="00A99D"/>
                </a:solidFill>
              </a:rPr>
              <a:t>➍</a:t>
            </a:r>
            <a:r>
              <a:rPr lang="en-US" altLang="ko-KR" sz="1400" dirty="0">
                <a:solidFill>
                  <a:srgbClr val="00A99D"/>
                </a:solidFill>
              </a:rPr>
              <a:t>- b </a:t>
            </a:r>
            <a:r>
              <a:rPr lang="en-US" altLang="ko-KR" sz="1400" dirty="0" err="1"/>
              <a:t>pre.link</a:t>
            </a:r>
            <a:r>
              <a:rPr lang="en-US" altLang="ko-KR" sz="1400" dirty="0"/>
              <a:t> ← new</a:t>
            </a:r>
            <a:r>
              <a:rPr lang="en-US" altLang="ko-KR" sz="1400" dirty="0" smtClean="0"/>
              <a:t>;</a:t>
            </a:r>
          </a:p>
          <a:p>
            <a:pPr marL="714375" lvl="2" indent="0" eaLnBrk="1" hangingPunct="1">
              <a:buNone/>
            </a:pPr>
            <a:r>
              <a:rPr lang="ko-KR" altLang="en-US" sz="1400" b="1" dirty="0">
                <a:solidFill>
                  <a:srgbClr val="0000CC"/>
                </a:solidFill>
              </a:rPr>
              <a:t>포인터 </a:t>
            </a:r>
            <a:r>
              <a:rPr lang="en-US" altLang="ko-KR" sz="1400" b="1" dirty="0">
                <a:solidFill>
                  <a:srgbClr val="0000CC"/>
                </a:solidFill>
              </a:rPr>
              <a:t>new</a:t>
            </a:r>
            <a:r>
              <a:rPr lang="ko-KR" altLang="en-US" sz="1400" b="1" dirty="0">
                <a:solidFill>
                  <a:srgbClr val="0000CC"/>
                </a:solidFill>
              </a:rPr>
              <a:t>의 </a:t>
            </a:r>
            <a:r>
              <a:rPr lang="ko-KR" altLang="en-US" sz="1400" b="1" dirty="0" smtClean="0">
                <a:solidFill>
                  <a:srgbClr val="0000CC"/>
                </a:solidFill>
              </a:rPr>
              <a:t>값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(700)</a:t>
            </a:r>
            <a:r>
              <a:rPr lang="ko-KR" altLang="en-US" sz="1400" b="1" dirty="0" smtClean="0">
                <a:solidFill>
                  <a:srgbClr val="0000CC"/>
                </a:solidFill>
              </a:rPr>
              <a:t>을 </a:t>
            </a:r>
            <a:r>
              <a:rPr lang="ko-KR" altLang="en-US" sz="1400" b="1" dirty="0">
                <a:solidFill>
                  <a:srgbClr val="FF0000"/>
                </a:solidFill>
              </a:rPr>
              <a:t>노드 </a:t>
            </a:r>
            <a:r>
              <a:rPr lang="en-US" altLang="ko-KR" sz="1400" b="1" dirty="0">
                <a:solidFill>
                  <a:srgbClr val="FF0000"/>
                </a:solidFill>
              </a:rPr>
              <a:t>pre</a:t>
            </a:r>
            <a:r>
              <a:rPr lang="ko-KR" altLang="en-US" sz="1400" b="1" dirty="0">
                <a:solidFill>
                  <a:srgbClr val="FF0000"/>
                </a:solidFill>
              </a:rPr>
              <a:t>의 링크 필드에 </a:t>
            </a:r>
            <a:r>
              <a:rPr lang="ko-KR" altLang="en-US" sz="1400" dirty="0"/>
              <a:t>저장하여</a:t>
            </a:r>
            <a:r>
              <a:rPr lang="en-US" altLang="ko-KR" sz="1400" dirty="0"/>
              <a:t>, </a:t>
            </a:r>
            <a:r>
              <a:rPr lang="ko-KR" altLang="en-US" sz="1400" dirty="0"/>
              <a:t>노드 </a:t>
            </a:r>
            <a:r>
              <a:rPr lang="en-US" altLang="ko-KR" sz="1400" dirty="0">
                <a:solidFill>
                  <a:srgbClr val="0000FF"/>
                </a:solidFill>
              </a:rPr>
              <a:t>pre</a:t>
            </a:r>
            <a:r>
              <a:rPr lang="ko-KR" altLang="en-US" sz="1400" dirty="0"/>
              <a:t>가 새 노드 </a:t>
            </a:r>
            <a:r>
              <a:rPr lang="en-US" altLang="ko-KR" sz="1400" dirty="0"/>
              <a:t>new</a:t>
            </a:r>
            <a:r>
              <a:rPr lang="ko-KR" altLang="en-US" sz="1400" dirty="0"/>
              <a:t>를 </a:t>
            </a:r>
            <a:r>
              <a:rPr lang="ko-KR" altLang="en-US" sz="1400" dirty="0">
                <a:solidFill>
                  <a:srgbClr val="0000FF"/>
                </a:solidFill>
              </a:rPr>
              <a:t>다음 </a:t>
            </a:r>
            <a:r>
              <a:rPr lang="en-US" altLang="ko-KR" sz="1400" dirty="0" smtClean="0">
                <a:solidFill>
                  <a:srgbClr val="0000FF"/>
                </a:solidFill>
              </a:rPr>
              <a:t/>
            </a:r>
            <a:br>
              <a:rPr lang="en-US" altLang="ko-KR" sz="1400" dirty="0" smtClean="0">
                <a:solidFill>
                  <a:srgbClr val="0000FF"/>
                </a:solidFill>
              </a:rPr>
            </a:br>
            <a:r>
              <a:rPr lang="ko-KR" altLang="en-US" sz="1400" dirty="0" smtClean="0"/>
              <a:t>노드로 </a:t>
            </a:r>
            <a:r>
              <a:rPr lang="ko-KR" altLang="en-US" sz="1400" dirty="0">
                <a:solidFill>
                  <a:srgbClr val="0000FF"/>
                </a:solidFill>
              </a:rPr>
              <a:t>가리키</a:t>
            </a:r>
            <a:r>
              <a:rPr lang="ko-KR" altLang="en-US" sz="1400" dirty="0"/>
              <a:t>도록 함</a:t>
            </a:r>
            <a:r>
              <a:rPr lang="en-US" altLang="ko-KR" sz="1400" dirty="0" smtClean="0"/>
              <a:t> </a:t>
            </a:r>
            <a:endParaRPr lang="ko-KR" altLang="en-US" sz="1400" dirty="0"/>
          </a:p>
          <a:p>
            <a:pPr marL="714375" lvl="2" indent="0" eaLnBrk="1" hangingPunct="1">
              <a:buNone/>
            </a:pPr>
            <a:endParaRPr lang="ko-KR" altLang="en-US" sz="1400" dirty="0" smtClean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1187624" y="2132856"/>
            <a:ext cx="6408712" cy="1800200"/>
            <a:chOff x="1115616" y="2060848"/>
            <a:chExt cx="7164387" cy="2374900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1115616" y="2060848"/>
              <a:ext cx="7164387" cy="23749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841353" y="2460898"/>
              <a:ext cx="547688" cy="349250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7" name="Line 12"/>
            <p:cNvSpPr>
              <a:spLocks noChangeShapeType="1"/>
            </p:cNvSpPr>
            <p:nvPr/>
          </p:nvSpPr>
          <p:spPr bwMode="auto">
            <a:xfrm>
              <a:off x="4379516" y="2456136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8" name="Group 36"/>
            <p:cNvGrpSpPr>
              <a:grpSpLocks/>
            </p:cNvGrpSpPr>
            <p:nvPr/>
          </p:nvGrpSpPr>
          <p:grpSpPr bwMode="auto">
            <a:xfrm>
              <a:off x="5781278" y="2637111"/>
              <a:ext cx="757238" cy="71437"/>
              <a:chOff x="1701" y="709"/>
              <a:chExt cx="477" cy="45"/>
            </a:xfrm>
          </p:grpSpPr>
          <p:sp>
            <p:nvSpPr>
              <p:cNvPr id="9" name="Line 37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0" name="Oval 38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11" name="그룹 9"/>
            <p:cNvGrpSpPr>
              <a:grpSpLocks/>
            </p:cNvGrpSpPr>
            <p:nvPr/>
          </p:nvGrpSpPr>
          <p:grpSpPr bwMode="auto">
            <a:xfrm>
              <a:off x="3023791" y="2264048"/>
              <a:ext cx="1355725" cy="534988"/>
              <a:chOff x="3132138" y="2336800"/>
              <a:chExt cx="1355725" cy="534988"/>
            </a:xfrm>
          </p:grpSpPr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3273425" y="2528888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3" name="Line 8"/>
              <p:cNvSpPr>
                <a:spLocks noChangeShapeType="1"/>
              </p:cNvSpPr>
              <p:nvPr/>
            </p:nvSpPr>
            <p:spPr bwMode="auto">
              <a:xfrm>
                <a:off x="3273425" y="2528888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" name="Line 9"/>
              <p:cNvSpPr>
                <a:spLocks noChangeShapeType="1"/>
              </p:cNvSpPr>
              <p:nvPr/>
            </p:nvSpPr>
            <p:spPr bwMode="auto">
              <a:xfrm>
                <a:off x="3273425" y="2871788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5" name="Line 10"/>
              <p:cNvSpPr>
                <a:spLocks noChangeShapeType="1"/>
              </p:cNvSpPr>
              <p:nvPr/>
            </p:nvSpPr>
            <p:spPr bwMode="auto">
              <a:xfrm>
                <a:off x="3273425" y="252888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6" name="Line 11"/>
              <p:cNvSpPr>
                <a:spLocks noChangeShapeType="1"/>
              </p:cNvSpPr>
              <p:nvPr/>
            </p:nvSpPr>
            <p:spPr bwMode="auto">
              <a:xfrm>
                <a:off x="3943350" y="2528888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7" name="Oval 35"/>
              <p:cNvSpPr>
                <a:spLocks noChangeArrowheads="1"/>
              </p:cNvSpPr>
              <p:nvPr/>
            </p:nvSpPr>
            <p:spPr bwMode="auto">
              <a:xfrm>
                <a:off x="4195763" y="2709863"/>
                <a:ext cx="71437" cy="71437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8" name="Rectangle 40"/>
              <p:cNvSpPr>
                <a:spLocks noChangeArrowheads="1"/>
              </p:cNvSpPr>
              <p:nvPr/>
            </p:nvSpPr>
            <p:spPr bwMode="auto">
              <a:xfrm>
                <a:off x="3132138" y="2336800"/>
                <a:ext cx="874712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100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</p:grpSp>
        <p:grpSp>
          <p:nvGrpSpPr>
            <p:cNvPr id="19" name="그룹 17"/>
            <p:cNvGrpSpPr>
              <a:grpSpLocks/>
            </p:cNvGrpSpPr>
            <p:nvPr/>
          </p:nvGrpSpPr>
          <p:grpSpPr bwMode="auto">
            <a:xfrm>
              <a:off x="4606528" y="2257698"/>
              <a:ext cx="1447800" cy="541338"/>
              <a:chOff x="4714875" y="2330450"/>
              <a:chExt cx="1447800" cy="541338"/>
            </a:xfrm>
          </p:grpSpPr>
          <p:sp>
            <p:nvSpPr>
              <p:cNvPr id="20" name="Rectangle 13"/>
              <p:cNvSpPr>
                <a:spLocks noChangeArrowheads="1"/>
              </p:cNvSpPr>
              <p:nvPr/>
            </p:nvSpPr>
            <p:spPr bwMode="auto">
              <a:xfrm>
                <a:off x="5570538" y="2528888"/>
                <a:ext cx="592137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1" name="Rectangle 14"/>
              <p:cNvSpPr>
                <a:spLocks noChangeArrowheads="1"/>
              </p:cNvSpPr>
              <p:nvPr/>
            </p:nvSpPr>
            <p:spPr bwMode="auto">
              <a:xfrm>
                <a:off x="4948238" y="2528888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>
                <a:off x="4948238" y="2528888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4948238" y="2871788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4" name="Line 19"/>
              <p:cNvSpPr>
                <a:spLocks noChangeShapeType="1"/>
              </p:cNvSpPr>
              <p:nvPr/>
            </p:nvSpPr>
            <p:spPr bwMode="auto">
              <a:xfrm>
                <a:off x="4948238" y="252888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>
                <a:off x="5618163" y="2528888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6" name="Line 21"/>
              <p:cNvSpPr>
                <a:spLocks noChangeShapeType="1"/>
              </p:cNvSpPr>
              <p:nvPr/>
            </p:nvSpPr>
            <p:spPr bwMode="auto">
              <a:xfrm>
                <a:off x="6162675" y="252888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7" name="Rectangle 41"/>
              <p:cNvSpPr>
                <a:spLocks noChangeArrowheads="1"/>
              </p:cNvSpPr>
              <p:nvPr/>
            </p:nvSpPr>
            <p:spPr bwMode="auto">
              <a:xfrm>
                <a:off x="4714875" y="2330450"/>
                <a:ext cx="874713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28" name="Rectangle 42"/>
              <p:cNvSpPr>
                <a:spLocks noChangeArrowheads="1"/>
              </p:cNvSpPr>
              <p:nvPr/>
            </p:nvSpPr>
            <p:spPr bwMode="auto">
              <a:xfrm>
                <a:off x="5630863" y="2544543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300</a:t>
                </a:r>
              </a:p>
            </p:txBody>
          </p:sp>
        </p:grpSp>
        <p:grpSp>
          <p:nvGrpSpPr>
            <p:cNvPr id="29" name="그룹 27"/>
            <p:cNvGrpSpPr>
              <a:grpSpLocks/>
            </p:cNvGrpSpPr>
            <p:nvPr/>
          </p:nvGrpSpPr>
          <p:grpSpPr bwMode="auto">
            <a:xfrm>
              <a:off x="1295003" y="2457723"/>
              <a:ext cx="827088" cy="361950"/>
              <a:chOff x="1403350" y="2530475"/>
              <a:chExt cx="827088" cy="361950"/>
            </a:xfrm>
          </p:grpSpPr>
          <p:sp>
            <p:nvSpPr>
              <p:cNvPr id="30" name="Rectangle 30"/>
              <p:cNvSpPr>
                <a:spLocks noChangeArrowheads="1"/>
              </p:cNvSpPr>
              <p:nvPr/>
            </p:nvSpPr>
            <p:spPr bwMode="auto">
              <a:xfrm>
                <a:off x="1403350" y="2549525"/>
                <a:ext cx="190500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L</a:t>
                </a:r>
              </a:p>
            </p:txBody>
          </p:sp>
          <p:sp>
            <p:nvSpPr>
              <p:cNvPr id="31" name="Line 31"/>
              <p:cNvSpPr>
                <a:spLocks noChangeShapeType="1"/>
              </p:cNvSpPr>
              <p:nvPr/>
            </p:nvSpPr>
            <p:spPr bwMode="auto">
              <a:xfrm>
                <a:off x="1685925" y="2530475"/>
                <a:ext cx="54451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2" name="Line 32"/>
              <p:cNvSpPr>
                <a:spLocks noChangeShapeType="1"/>
              </p:cNvSpPr>
              <p:nvPr/>
            </p:nvSpPr>
            <p:spPr bwMode="auto">
              <a:xfrm>
                <a:off x="1685925" y="2873375"/>
                <a:ext cx="54451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3" name="Line 33"/>
              <p:cNvSpPr>
                <a:spLocks noChangeShapeType="1"/>
              </p:cNvSpPr>
              <p:nvPr/>
            </p:nvSpPr>
            <p:spPr bwMode="auto">
              <a:xfrm>
                <a:off x="1685925" y="2530475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4" name="Line 34"/>
              <p:cNvSpPr>
                <a:spLocks noChangeShapeType="1"/>
              </p:cNvSpPr>
              <p:nvPr/>
            </p:nvSpPr>
            <p:spPr bwMode="auto">
              <a:xfrm>
                <a:off x="2230438" y="253047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5" name="Oval 39"/>
              <p:cNvSpPr>
                <a:spLocks noChangeArrowheads="1"/>
              </p:cNvSpPr>
              <p:nvPr/>
            </p:nvSpPr>
            <p:spPr bwMode="auto">
              <a:xfrm>
                <a:off x="1919288" y="2709863"/>
                <a:ext cx="71437" cy="71437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6" name="Rectangle 43"/>
              <p:cNvSpPr>
                <a:spLocks noChangeArrowheads="1"/>
              </p:cNvSpPr>
              <p:nvPr/>
            </p:nvSpPr>
            <p:spPr bwMode="auto">
              <a:xfrm>
                <a:off x="1698625" y="2544543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100</a:t>
                </a:r>
              </a:p>
            </p:txBody>
          </p:sp>
        </p:grpSp>
        <p:sp>
          <p:nvSpPr>
            <p:cNvPr id="37" name="Line 44"/>
            <p:cNvSpPr>
              <a:spLocks noChangeShapeType="1"/>
            </p:cNvSpPr>
            <p:nvPr/>
          </p:nvSpPr>
          <p:spPr bwMode="auto">
            <a:xfrm>
              <a:off x="1880791" y="2670448"/>
              <a:ext cx="12874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38" name="그룹 36"/>
            <p:cNvGrpSpPr>
              <a:grpSpLocks/>
            </p:cNvGrpSpPr>
            <p:nvPr/>
          </p:nvGrpSpPr>
          <p:grpSpPr bwMode="auto">
            <a:xfrm>
              <a:off x="6333728" y="2262461"/>
              <a:ext cx="1430338" cy="536575"/>
              <a:chOff x="6442075" y="2335213"/>
              <a:chExt cx="1430338" cy="536575"/>
            </a:xfrm>
          </p:grpSpPr>
          <p:sp>
            <p:nvSpPr>
              <p:cNvPr id="39" name="Rectangle 22"/>
              <p:cNvSpPr>
                <a:spLocks noChangeArrowheads="1"/>
              </p:cNvSpPr>
              <p:nvPr/>
            </p:nvSpPr>
            <p:spPr bwMode="auto">
              <a:xfrm>
                <a:off x="7278688" y="2528888"/>
                <a:ext cx="5937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 smtClean="0">
                    <a:latin typeface="+mn-ea"/>
                    <a:ea typeface="+mn-ea"/>
                  </a:rPr>
                  <a:t>NULL</a:t>
                </a:r>
                <a:endParaRPr lang="en-US" altLang="ko-KR" sz="1000" b="1">
                  <a:latin typeface="+mn-ea"/>
                  <a:ea typeface="+mn-ea"/>
                </a:endParaRPr>
              </a:p>
            </p:txBody>
          </p:sp>
          <p:sp>
            <p:nvSpPr>
              <p:cNvPr id="40" name="Rectangle 23"/>
              <p:cNvSpPr>
                <a:spLocks noChangeArrowheads="1"/>
              </p:cNvSpPr>
              <p:nvPr/>
            </p:nvSpPr>
            <p:spPr bwMode="auto">
              <a:xfrm>
                <a:off x="6657975" y="2528888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41" name="Line 24"/>
              <p:cNvSpPr>
                <a:spLocks noChangeShapeType="1"/>
              </p:cNvSpPr>
              <p:nvPr/>
            </p:nvSpPr>
            <p:spPr bwMode="auto">
              <a:xfrm>
                <a:off x="6657975" y="2528888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2" name="Line 25"/>
              <p:cNvSpPr>
                <a:spLocks noChangeShapeType="1"/>
              </p:cNvSpPr>
              <p:nvPr/>
            </p:nvSpPr>
            <p:spPr bwMode="auto">
              <a:xfrm>
                <a:off x="6657975" y="2871788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3" name="Line 26"/>
              <p:cNvSpPr>
                <a:spLocks noChangeShapeType="1"/>
              </p:cNvSpPr>
              <p:nvPr/>
            </p:nvSpPr>
            <p:spPr bwMode="auto">
              <a:xfrm>
                <a:off x="6657975" y="252888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4" name="Line 27"/>
              <p:cNvSpPr>
                <a:spLocks noChangeShapeType="1"/>
              </p:cNvSpPr>
              <p:nvPr/>
            </p:nvSpPr>
            <p:spPr bwMode="auto">
              <a:xfrm>
                <a:off x="7327900" y="2528888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5" name="Line 28"/>
              <p:cNvSpPr>
                <a:spLocks noChangeShapeType="1"/>
              </p:cNvSpPr>
              <p:nvPr/>
            </p:nvSpPr>
            <p:spPr bwMode="auto">
              <a:xfrm>
                <a:off x="7872413" y="252888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6" name="Rectangle 45"/>
              <p:cNvSpPr>
                <a:spLocks noChangeArrowheads="1"/>
              </p:cNvSpPr>
              <p:nvPr/>
            </p:nvSpPr>
            <p:spPr bwMode="auto">
              <a:xfrm>
                <a:off x="6442075" y="2335213"/>
                <a:ext cx="874713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300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</p:grpSp>
        <p:sp>
          <p:nvSpPr>
            <p:cNvPr id="47" name="Rectangle 52"/>
            <p:cNvSpPr>
              <a:spLocks noChangeArrowheads="1"/>
            </p:cNvSpPr>
            <p:nvPr/>
          </p:nvSpPr>
          <p:spPr bwMode="auto">
            <a:xfrm>
              <a:off x="3679428" y="3629298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000" b="1">
                  <a:solidFill>
                    <a:srgbClr val="0000CC"/>
                  </a:solidFill>
                  <a:latin typeface="+mn-ea"/>
                  <a:ea typeface="+mn-ea"/>
                </a:rPr>
                <a:t>700</a:t>
              </a:r>
              <a:r>
                <a:rPr lang="ko-KR" altLang="en-US" sz="1000" b="1">
                  <a:solidFill>
                    <a:srgbClr val="0000CC"/>
                  </a:solidFill>
                  <a:latin typeface="+mn-ea"/>
                  <a:ea typeface="+mn-ea"/>
                </a:rPr>
                <a:t>번지</a:t>
              </a:r>
            </a:p>
          </p:txBody>
        </p:sp>
        <p:grpSp>
          <p:nvGrpSpPr>
            <p:cNvPr id="48" name="그룹 46"/>
            <p:cNvGrpSpPr>
              <a:grpSpLocks/>
            </p:cNvGrpSpPr>
            <p:nvPr/>
          </p:nvGrpSpPr>
          <p:grpSpPr bwMode="auto">
            <a:xfrm>
              <a:off x="4008041" y="3830911"/>
              <a:ext cx="1214437" cy="342900"/>
              <a:chOff x="4116388" y="3903663"/>
              <a:chExt cx="1214437" cy="342900"/>
            </a:xfrm>
          </p:grpSpPr>
          <p:sp>
            <p:nvSpPr>
              <p:cNvPr id="49" name="Text Box 46"/>
              <p:cNvSpPr txBox="1">
                <a:spLocks noChangeArrowheads="1"/>
              </p:cNvSpPr>
              <p:nvPr/>
            </p:nvSpPr>
            <p:spPr bwMode="auto">
              <a:xfrm>
                <a:off x="4117975" y="3905250"/>
                <a:ext cx="671513" cy="2120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5600" tIns="28800" rIns="75600" bIns="28800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>
                    <a:latin typeface="+mn-ea"/>
                    <a:ea typeface="+mn-ea"/>
                  </a:rPr>
                  <a:t>x</a:t>
                </a:r>
              </a:p>
            </p:txBody>
          </p:sp>
          <p:sp>
            <p:nvSpPr>
              <p:cNvPr id="50" name="Line 47"/>
              <p:cNvSpPr>
                <a:spLocks noChangeShapeType="1"/>
              </p:cNvSpPr>
              <p:nvPr/>
            </p:nvSpPr>
            <p:spPr bwMode="auto">
              <a:xfrm>
                <a:off x="4116388" y="3903663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1" name="Line 48"/>
              <p:cNvSpPr>
                <a:spLocks noChangeShapeType="1"/>
              </p:cNvSpPr>
              <p:nvPr/>
            </p:nvSpPr>
            <p:spPr bwMode="auto">
              <a:xfrm>
                <a:off x="4116388" y="4246563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2" name="Line 49"/>
              <p:cNvSpPr>
                <a:spLocks noChangeShapeType="1"/>
              </p:cNvSpPr>
              <p:nvPr/>
            </p:nvSpPr>
            <p:spPr bwMode="auto">
              <a:xfrm>
                <a:off x="4116388" y="39036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3" name="Line 50"/>
              <p:cNvSpPr>
                <a:spLocks noChangeShapeType="1"/>
              </p:cNvSpPr>
              <p:nvPr/>
            </p:nvSpPr>
            <p:spPr bwMode="auto">
              <a:xfrm>
                <a:off x="4786313" y="390366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4" name="Line 51"/>
              <p:cNvSpPr>
                <a:spLocks noChangeShapeType="1"/>
              </p:cNvSpPr>
              <p:nvPr/>
            </p:nvSpPr>
            <p:spPr bwMode="auto">
              <a:xfrm>
                <a:off x="5330825" y="39036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5" name="Rectangle 53"/>
              <p:cNvSpPr>
                <a:spLocks noChangeArrowheads="1"/>
              </p:cNvSpPr>
              <p:nvPr/>
            </p:nvSpPr>
            <p:spPr bwMode="auto">
              <a:xfrm>
                <a:off x="4800600" y="4051300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</a:p>
            </p:txBody>
          </p:sp>
          <p:sp>
            <p:nvSpPr>
              <p:cNvPr id="56" name="Oval 59"/>
              <p:cNvSpPr>
                <a:spLocks noChangeArrowheads="1"/>
              </p:cNvSpPr>
              <p:nvPr/>
            </p:nvSpPr>
            <p:spPr bwMode="auto">
              <a:xfrm>
                <a:off x="5053013" y="3973513"/>
                <a:ext cx="71437" cy="7143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57" name="그룹 55"/>
            <p:cNvGrpSpPr>
              <a:grpSpLocks/>
            </p:cNvGrpSpPr>
            <p:nvPr/>
          </p:nvGrpSpPr>
          <p:grpSpPr bwMode="auto">
            <a:xfrm>
              <a:off x="2591991" y="3813448"/>
              <a:ext cx="1008062" cy="406400"/>
              <a:chOff x="2700338" y="3886200"/>
              <a:chExt cx="1008062" cy="406400"/>
            </a:xfrm>
          </p:grpSpPr>
          <p:sp>
            <p:nvSpPr>
              <p:cNvPr id="58" name="Rectangle 5"/>
              <p:cNvSpPr>
                <a:spLocks noChangeArrowheads="1"/>
              </p:cNvSpPr>
              <p:nvPr/>
            </p:nvSpPr>
            <p:spPr bwMode="auto">
              <a:xfrm>
                <a:off x="3160713" y="3886200"/>
                <a:ext cx="547687" cy="349250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9" name="Rectangle 54"/>
              <p:cNvSpPr>
                <a:spLocks noChangeArrowheads="1"/>
              </p:cNvSpPr>
              <p:nvPr/>
            </p:nvSpPr>
            <p:spPr bwMode="auto">
              <a:xfrm>
                <a:off x="2700338" y="3949700"/>
                <a:ext cx="404812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new</a:t>
                </a:r>
              </a:p>
            </p:txBody>
          </p:sp>
          <p:sp>
            <p:nvSpPr>
              <p:cNvPr id="60" name="Line 55"/>
              <p:cNvSpPr>
                <a:spLocks noChangeShapeType="1"/>
              </p:cNvSpPr>
              <p:nvPr/>
            </p:nvSpPr>
            <p:spPr bwMode="auto">
              <a:xfrm>
                <a:off x="3163888" y="3892550"/>
                <a:ext cx="5445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1" name="Line 56"/>
              <p:cNvSpPr>
                <a:spLocks noChangeShapeType="1"/>
              </p:cNvSpPr>
              <p:nvPr/>
            </p:nvSpPr>
            <p:spPr bwMode="auto">
              <a:xfrm>
                <a:off x="3163888" y="4235450"/>
                <a:ext cx="544512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2" name="Line 57"/>
              <p:cNvSpPr>
                <a:spLocks noChangeShapeType="1"/>
              </p:cNvSpPr>
              <p:nvPr/>
            </p:nvSpPr>
            <p:spPr bwMode="auto">
              <a:xfrm>
                <a:off x="3163888" y="3892550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3" name="Line 58"/>
              <p:cNvSpPr>
                <a:spLocks noChangeShapeType="1"/>
              </p:cNvSpPr>
              <p:nvPr/>
            </p:nvSpPr>
            <p:spPr bwMode="auto">
              <a:xfrm>
                <a:off x="3708400" y="389255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4" name="Oval 60"/>
              <p:cNvSpPr>
                <a:spLocks noChangeArrowheads="1"/>
              </p:cNvSpPr>
              <p:nvPr/>
            </p:nvSpPr>
            <p:spPr bwMode="auto">
              <a:xfrm>
                <a:off x="3406775" y="4075113"/>
                <a:ext cx="71438" cy="71437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sp>
          <p:nvSpPr>
            <p:cNvPr id="65" name="Line 61"/>
            <p:cNvSpPr>
              <a:spLocks noChangeShapeType="1"/>
            </p:cNvSpPr>
            <p:nvPr/>
          </p:nvSpPr>
          <p:spPr bwMode="auto">
            <a:xfrm>
              <a:off x="3374628" y="4035698"/>
              <a:ext cx="633413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66" name="Line 62"/>
            <p:cNvSpPr>
              <a:spLocks noChangeShapeType="1"/>
            </p:cNvSpPr>
            <p:nvPr/>
          </p:nvSpPr>
          <p:spPr bwMode="auto">
            <a:xfrm flipV="1">
              <a:off x="4981178" y="2826023"/>
              <a:ext cx="0" cy="10795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67" name="그룹 65"/>
            <p:cNvGrpSpPr>
              <a:grpSpLocks/>
            </p:cNvGrpSpPr>
            <p:nvPr/>
          </p:nvGrpSpPr>
          <p:grpSpPr bwMode="auto">
            <a:xfrm>
              <a:off x="2518966" y="2805386"/>
              <a:ext cx="1008062" cy="735012"/>
              <a:chOff x="2627313" y="2878138"/>
              <a:chExt cx="1008062" cy="735012"/>
            </a:xfrm>
          </p:grpSpPr>
          <p:sp>
            <p:nvSpPr>
              <p:cNvPr id="68" name="Rectangle 63"/>
              <p:cNvSpPr>
                <a:spLocks noChangeArrowheads="1"/>
              </p:cNvSpPr>
              <p:nvPr/>
            </p:nvSpPr>
            <p:spPr bwMode="auto">
              <a:xfrm>
                <a:off x="2627313" y="3270250"/>
                <a:ext cx="404812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pre</a:t>
                </a:r>
              </a:p>
            </p:txBody>
          </p:sp>
          <p:sp>
            <p:nvSpPr>
              <p:cNvPr id="69" name="Line 64"/>
              <p:cNvSpPr>
                <a:spLocks noChangeShapeType="1"/>
              </p:cNvSpPr>
              <p:nvPr/>
            </p:nvSpPr>
            <p:spPr bwMode="auto">
              <a:xfrm>
                <a:off x="3090863" y="3213100"/>
                <a:ext cx="5445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70" name="Line 65"/>
              <p:cNvSpPr>
                <a:spLocks noChangeShapeType="1"/>
              </p:cNvSpPr>
              <p:nvPr/>
            </p:nvSpPr>
            <p:spPr bwMode="auto">
              <a:xfrm>
                <a:off x="3090863" y="3556000"/>
                <a:ext cx="544512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71" name="Line 66"/>
              <p:cNvSpPr>
                <a:spLocks noChangeShapeType="1"/>
              </p:cNvSpPr>
              <p:nvPr/>
            </p:nvSpPr>
            <p:spPr bwMode="auto">
              <a:xfrm>
                <a:off x="3090863" y="3213100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72" name="Line 67"/>
              <p:cNvSpPr>
                <a:spLocks noChangeShapeType="1"/>
              </p:cNvSpPr>
              <p:nvPr/>
            </p:nvSpPr>
            <p:spPr bwMode="auto">
              <a:xfrm>
                <a:off x="3635375" y="321310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73" name="Rectangle 68"/>
              <p:cNvSpPr>
                <a:spLocks noChangeArrowheads="1"/>
              </p:cNvSpPr>
              <p:nvPr/>
            </p:nvSpPr>
            <p:spPr bwMode="auto">
              <a:xfrm>
                <a:off x="3108325" y="3355975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100</a:t>
                </a:r>
              </a:p>
            </p:txBody>
          </p:sp>
          <p:sp>
            <p:nvSpPr>
              <p:cNvPr id="74" name="Oval 69"/>
              <p:cNvSpPr>
                <a:spLocks noChangeArrowheads="1"/>
              </p:cNvSpPr>
              <p:nvPr/>
            </p:nvSpPr>
            <p:spPr bwMode="auto">
              <a:xfrm>
                <a:off x="3348038" y="3284538"/>
                <a:ext cx="71437" cy="71437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75" name="Line 70"/>
              <p:cNvSpPr>
                <a:spLocks noChangeShapeType="1"/>
              </p:cNvSpPr>
              <p:nvPr/>
            </p:nvSpPr>
            <p:spPr bwMode="auto">
              <a:xfrm flipV="1">
                <a:off x="3386138" y="2878138"/>
                <a:ext cx="0" cy="40640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sp>
          <p:nvSpPr>
            <p:cNvPr id="76" name="Line 71"/>
            <p:cNvSpPr>
              <a:spLocks noChangeShapeType="1"/>
            </p:cNvSpPr>
            <p:nvPr/>
          </p:nvSpPr>
          <p:spPr bwMode="auto">
            <a:xfrm>
              <a:off x="4128691" y="2702198"/>
              <a:ext cx="0" cy="1116013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77" name="Rectangle 72"/>
            <p:cNvSpPr>
              <a:spLocks noChangeArrowheads="1"/>
            </p:cNvSpPr>
            <p:nvPr/>
          </p:nvSpPr>
          <p:spPr bwMode="auto">
            <a:xfrm>
              <a:off x="3066653" y="3845198"/>
              <a:ext cx="514350" cy="16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700</a:t>
              </a:r>
            </a:p>
          </p:txBody>
        </p:sp>
        <p:sp>
          <p:nvSpPr>
            <p:cNvPr id="78" name="Rectangle 73"/>
            <p:cNvSpPr>
              <a:spLocks noChangeArrowheads="1"/>
            </p:cNvSpPr>
            <p:nvPr/>
          </p:nvSpPr>
          <p:spPr bwMode="auto">
            <a:xfrm>
              <a:off x="3806428" y="2492648"/>
              <a:ext cx="604838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000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700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187624" y="4276818"/>
            <a:ext cx="7128792" cy="790990"/>
            <a:chOff x="1187624" y="4276818"/>
            <a:chExt cx="7128792" cy="790990"/>
          </a:xfrm>
        </p:grpSpPr>
        <p:sp>
          <p:nvSpPr>
            <p:cNvPr id="80" name="직사각형 79"/>
            <p:cNvSpPr/>
            <p:nvPr/>
          </p:nvSpPr>
          <p:spPr bwMode="auto">
            <a:xfrm>
              <a:off x="1187624" y="4276818"/>
              <a:ext cx="7128792" cy="79099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81" name="Rectangle 6"/>
            <p:cNvSpPr>
              <a:spLocks noChangeArrowheads="1"/>
            </p:cNvSpPr>
            <p:nvPr/>
          </p:nvSpPr>
          <p:spPr bwMode="auto">
            <a:xfrm>
              <a:off x="3071081" y="4570916"/>
              <a:ext cx="489920" cy="264735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83" name="Group 36"/>
            <p:cNvGrpSpPr>
              <a:grpSpLocks/>
            </p:cNvGrpSpPr>
            <p:nvPr/>
          </p:nvGrpSpPr>
          <p:grpSpPr bwMode="auto">
            <a:xfrm>
              <a:off x="6028419" y="4713632"/>
              <a:ext cx="785290" cy="54150"/>
              <a:chOff x="1701" y="709"/>
              <a:chExt cx="553" cy="45"/>
            </a:xfrm>
          </p:grpSpPr>
          <p:sp>
            <p:nvSpPr>
              <p:cNvPr id="152" name="Line 37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50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53" name="Oval 38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84" name="그룹 9"/>
            <p:cNvGrpSpPr>
              <a:grpSpLocks/>
            </p:cNvGrpSpPr>
            <p:nvPr/>
          </p:nvGrpSpPr>
          <p:grpSpPr bwMode="auto">
            <a:xfrm>
              <a:off x="2421397" y="4430846"/>
              <a:ext cx="1131082" cy="405527"/>
              <a:chOff x="3223411" y="2336800"/>
              <a:chExt cx="1264452" cy="534988"/>
            </a:xfrm>
          </p:grpSpPr>
          <p:sp>
            <p:nvSpPr>
              <p:cNvPr id="145" name="Rectangle 7"/>
              <p:cNvSpPr>
                <a:spLocks noChangeArrowheads="1"/>
              </p:cNvSpPr>
              <p:nvPr/>
            </p:nvSpPr>
            <p:spPr bwMode="auto">
              <a:xfrm>
                <a:off x="3273425" y="2528888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6" name="Line 8"/>
              <p:cNvSpPr>
                <a:spLocks noChangeShapeType="1"/>
              </p:cNvSpPr>
              <p:nvPr/>
            </p:nvSpPr>
            <p:spPr bwMode="auto">
              <a:xfrm>
                <a:off x="3273425" y="2528888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7" name="Line 9"/>
              <p:cNvSpPr>
                <a:spLocks noChangeShapeType="1"/>
              </p:cNvSpPr>
              <p:nvPr/>
            </p:nvSpPr>
            <p:spPr bwMode="auto">
              <a:xfrm>
                <a:off x="3273425" y="2871788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8" name="Line 10"/>
              <p:cNvSpPr>
                <a:spLocks noChangeShapeType="1"/>
              </p:cNvSpPr>
              <p:nvPr/>
            </p:nvSpPr>
            <p:spPr bwMode="auto">
              <a:xfrm>
                <a:off x="3273425" y="252888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9" name="Line 11"/>
              <p:cNvSpPr>
                <a:spLocks noChangeShapeType="1"/>
              </p:cNvSpPr>
              <p:nvPr/>
            </p:nvSpPr>
            <p:spPr bwMode="auto">
              <a:xfrm>
                <a:off x="3943350" y="2528888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50" name="Oval 35"/>
              <p:cNvSpPr>
                <a:spLocks noChangeArrowheads="1"/>
              </p:cNvSpPr>
              <p:nvPr/>
            </p:nvSpPr>
            <p:spPr bwMode="auto">
              <a:xfrm>
                <a:off x="4195763" y="2709863"/>
                <a:ext cx="71437" cy="71437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51" name="Rectangle 40"/>
              <p:cNvSpPr>
                <a:spLocks noChangeArrowheads="1"/>
              </p:cNvSpPr>
              <p:nvPr/>
            </p:nvSpPr>
            <p:spPr bwMode="auto">
              <a:xfrm>
                <a:off x="3223411" y="2336800"/>
                <a:ext cx="874713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100</a:t>
                </a:r>
                <a:r>
                  <a:rPr lang="ko-KR" altLang="en-US" sz="10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</p:grpSp>
        <p:grpSp>
          <p:nvGrpSpPr>
            <p:cNvPr id="85" name="그룹 17"/>
            <p:cNvGrpSpPr>
              <a:grpSpLocks/>
            </p:cNvGrpSpPr>
            <p:nvPr/>
          </p:nvGrpSpPr>
          <p:grpSpPr bwMode="auto">
            <a:xfrm>
              <a:off x="5401245" y="4426032"/>
              <a:ext cx="1114971" cy="410340"/>
              <a:chOff x="4916234" y="2330450"/>
              <a:chExt cx="1246441" cy="541338"/>
            </a:xfrm>
          </p:grpSpPr>
          <p:sp>
            <p:nvSpPr>
              <p:cNvPr id="136" name="Rectangle 13"/>
              <p:cNvSpPr>
                <a:spLocks noChangeArrowheads="1"/>
              </p:cNvSpPr>
              <p:nvPr/>
            </p:nvSpPr>
            <p:spPr bwMode="auto">
              <a:xfrm>
                <a:off x="5570538" y="2528888"/>
                <a:ext cx="592137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37" name="Rectangle 14"/>
              <p:cNvSpPr>
                <a:spLocks noChangeArrowheads="1"/>
              </p:cNvSpPr>
              <p:nvPr/>
            </p:nvSpPr>
            <p:spPr bwMode="auto">
              <a:xfrm>
                <a:off x="4948238" y="2528888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38" name="Line 17"/>
              <p:cNvSpPr>
                <a:spLocks noChangeShapeType="1"/>
              </p:cNvSpPr>
              <p:nvPr/>
            </p:nvSpPr>
            <p:spPr bwMode="auto">
              <a:xfrm>
                <a:off x="4948238" y="2528888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9" name="Line 18"/>
              <p:cNvSpPr>
                <a:spLocks noChangeShapeType="1"/>
              </p:cNvSpPr>
              <p:nvPr/>
            </p:nvSpPr>
            <p:spPr bwMode="auto">
              <a:xfrm>
                <a:off x="4948238" y="2871788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0" name="Line 19"/>
              <p:cNvSpPr>
                <a:spLocks noChangeShapeType="1"/>
              </p:cNvSpPr>
              <p:nvPr/>
            </p:nvSpPr>
            <p:spPr bwMode="auto">
              <a:xfrm>
                <a:off x="4948238" y="252888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1" name="Line 20"/>
              <p:cNvSpPr>
                <a:spLocks noChangeShapeType="1"/>
              </p:cNvSpPr>
              <p:nvPr/>
            </p:nvSpPr>
            <p:spPr bwMode="auto">
              <a:xfrm>
                <a:off x="5618163" y="2528888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2" name="Line 21"/>
              <p:cNvSpPr>
                <a:spLocks noChangeShapeType="1"/>
              </p:cNvSpPr>
              <p:nvPr/>
            </p:nvSpPr>
            <p:spPr bwMode="auto">
              <a:xfrm>
                <a:off x="6162675" y="252888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3" name="Rectangle 41"/>
              <p:cNvSpPr>
                <a:spLocks noChangeArrowheads="1"/>
              </p:cNvSpPr>
              <p:nvPr/>
            </p:nvSpPr>
            <p:spPr bwMode="auto">
              <a:xfrm>
                <a:off x="4916234" y="2330450"/>
                <a:ext cx="874713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  <a:r>
                  <a:rPr lang="ko-KR" altLang="en-US" sz="10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144" name="Rectangle 42"/>
              <p:cNvSpPr>
                <a:spLocks noChangeArrowheads="1"/>
              </p:cNvSpPr>
              <p:nvPr/>
            </p:nvSpPr>
            <p:spPr bwMode="auto">
              <a:xfrm>
                <a:off x="5630863" y="2544543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300</a:t>
                </a:r>
              </a:p>
            </p:txBody>
          </p:sp>
        </p:grpSp>
        <p:grpSp>
          <p:nvGrpSpPr>
            <p:cNvPr id="86" name="그룹 27"/>
            <p:cNvGrpSpPr>
              <a:grpSpLocks/>
            </p:cNvGrpSpPr>
            <p:nvPr/>
          </p:nvGrpSpPr>
          <p:grpSpPr bwMode="auto">
            <a:xfrm>
              <a:off x="1348090" y="4577654"/>
              <a:ext cx="739850" cy="274362"/>
              <a:chOff x="1403350" y="2530475"/>
              <a:chExt cx="827088" cy="361950"/>
            </a:xfrm>
          </p:grpSpPr>
          <p:sp>
            <p:nvSpPr>
              <p:cNvPr id="129" name="Rectangle 30"/>
              <p:cNvSpPr>
                <a:spLocks noChangeArrowheads="1"/>
              </p:cNvSpPr>
              <p:nvPr/>
            </p:nvSpPr>
            <p:spPr bwMode="auto">
              <a:xfrm>
                <a:off x="1403350" y="2549525"/>
                <a:ext cx="190500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L</a:t>
                </a:r>
              </a:p>
            </p:txBody>
          </p:sp>
          <p:sp>
            <p:nvSpPr>
              <p:cNvPr id="130" name="Line 31"/>
              <p:cNvSpPr>
                <a:spLocks noChangeShapeType="1"/>
              </p:cNvSpPr>
              <p:nvPr/>
            </p:nvSpPr>
            <p:spPr bwMode="auto">
              <a:xfrm>
                <a:off x="1685925" y="2530475"/>
                <a:ext cx="54451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1" name="Line 32"/>
              <p:cNvSpPr>
                <a:spLocks noChangeShapeType="1"/>
              </p:cNvSpPr>
              <p:nvPr/>
            </p:nvSpPr>
            <p:spPr bwMode="auto">
              <a:xfrm>
                <a:off x="1685925" y="2873375"/>
                <a:ext cx="54451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2" name="Line 33"/>
              <p:cNvSpPr>
                <a:spLocks noChangeShapeType="1"/>
              </p:cNvSpPr>
              <p:nvPr/>
            </p:nvSpPr>
            <p:spPr bwMode="auto">
              <a:xfrm>
                <a:off x="1685925" y="2530475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3" name="Line 34"/>
              <p:cNvSpPr>
                <a:spLocks noChangeShapeType="1"/>
              </p:cNvSpPr>
              <p:nvPr/>
            </p:nvSpPr>
            <p:spPr bwMode="auto">
              <a:xfrm>
                <a:off x="2230438" y="253047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4" name="Oval 39"/>
              <p:cNvSpPr>
                <a:spLocks noChangeArrowheads="1"/>
              </p:cNvSpPr>
              <p:nvPr/>
            </p:nvSpPr>
            <p:spPr bwMode="auto">
              <a:xfrm>
                <a:off x="1919288" y="2709863"/>
                <a:ext cx="71437" cy="71437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5" name="Rectangle 43"/>
              <p:cNvSpPr>
                <a:spLocks noChangeArrowheads="1"/>
              </p:cNvSpPr>
              <p:nvPr/>
            </p:nvSpPr>
            <p:spPr bwMode="auto">
              <a:xfrm>
                <a:off x="1698625" y="2544543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100</a:t>
                </a:r>
              </a:p>
            </p:txBody>
          </p:sp>
        </p:grpSp>
        <p:sp>
          <p:nvSpPr>
            <p:cNvPr id="87" name="Line 44"/>
            <p:cNvSpPr>
              <a:spLocks noChangeShapeType="1"/>
            </p:cNvSpPr>
            <p:nvPr/>
          </p:nvSpPr>
          <p:spPr bwMode="auto">
            <a:xfrm>
              <a:off x="1872091" y="4738901"/>
              <a:ext cx="61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88" name="그룹 36"/>
            <p:cNvGrpSpPr>
              <a:grpSpLocks/>
            </p:cNvGrpSpPr>
            <p:nvPr/>
          </p:nvGrpSpPr>
          <p:grpSpPr bwMode="auto">
            <a:xfrm>
              <a:off x="3561001" y="4429643"/>
              <a:ext cx="4323367" cy="406730"/>
              <a:chOff x="3039262" y="2335213"/>
              <a:chExt cx="4833151" cy="536575"/>
            </a:xfrm>
          </p:grpSpPr>
          <p:sp>
            <p:nvSpPr>
              <p:cNvPr id="121" name="Rectangle 22"/>
              <p:cNvSpPr>
                <a:spLocks noChangeArrowheads="1"/>
              </p:cNvSpPr>
              <p:nvPr/>
            </p:nvSpPr>
            <p:spPr bwMode="auto">
              <a:xfrm>
                <a:off x="7278688" y="2528888"/>
                <a:ext cx="5937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 smtClean="0">
                    <a:latin typeface="+mn-ea"/>
                    <a:ea typeface="+mn-ea"/>
                  </a:rPr>
                  <a:t>NULL</a:t>
                </a:r>
                <a:endParaRPr lang="en-US" altLang="ko-KR" sz="1000" b="1">
                  <a:latin typeface="+mn-ea"/>
                  <a:ea typeface="+mn-ea"/>
                </a:endParaRPr>
              </a:p>
            </p:txBody>
          </p:sp>
          <p:sp>
            <p:nvSpPr>
              <p:cNvPr id="122" name="Rectangle 23"/>
              <p:cNvSpPr>
                <a:spLocks noChangeArrowheads="1"/>
              </p:cNvSpPr>
              <p:nvPr/>
            </p:nvSpPr>
            <p:spPr bwMode="auto">
              <a:xfrm>
                <a:off x="6657975" y="2528888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23" name="Line 24"/>
              <p:cNvSpPr>
                <a:spLocks noChangeShapeType="1"/>
              </p:cNvSpPr>
              <p:nvPr/>
            </p:nvSpPr>
            <p:spPr bwMode="auto">
              <a:xfrm>
                <a:off x="6657975" y="2528888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4" name="Line 25"/>
              <p:cNvSpPr>
                <a:spLocks noChangeShapeType="1"/>
              </p:cNvSpPr>
              <p:nvPr/>
            </p:nvSpPr>
            <p:spPr bwMode="auto">
              <a:xfrm>
                <a:off x="6657975" y="2871788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5" name="Line 26"/>
              <p:cNvSpPr>
                <a:spLocks noChangeShapeType="1"/>
              </p:cNvSpPr>
              <p:nvPr/>
            </p:nvSpPr>
            <p:spPr bwMode="auto">
              <a:xfrm>
                <a:off x="6657975" y="252888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6" name="Line 27"/>
              <p:cNvSpPr>
                <a:spLocks noChangeShapeType="1"/>
              </p:cNvSpPr>
              <p:nvPr/>
            </p:nvSpPr>
            <p:spPr bwMode="auto">
              <a:xfrm>
                <a:off x="7327900" y="2528888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7" name="Line 28"/>
              <p:cNvSpPr>
                <a:spLocks noChangeShapeType="1"/>
              </p:cNvSpPr>
              <p:nvPr/>
            </p:nvSpPr>
            <p:spPr bwMode="auto">
              <a:xfrm>
                <a:off x="7872413" y="252888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8" name="Rectangle 45"/>
              <p:cNvSpPr>
                <a:spLocks noChangeArrowheads="1"/>
              </p:cNvSpPr>
              <p:nvPr/>
            </p:nvSpPr>
            <p:spPr bwMode="auto">
              <a:xfrm>
                <a:off x="6442075" y="2335213"/>
                <a:ext cx="874713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300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154" name="Line 27"/>
              <p:cNvSpPr>
                <a:spLocks noChangeShapeType="1"/>
              </p:cNvSpPr>
              <p:nvPr/>
            </p:nvSpPr>
            <p:spPr bwMode="auto">
              <a:xfrm>
                <a:off x="3039262" y="2527936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90" name="그룹 46"/>
            <p:cNvGrpSpPr>
              <a:grpSpLocks/>
            </p:cNvGrpSpPr>
            <p:nvPr/>
          </p:nvGrpSpPr>
          <p:grpSpPr bwMode="auto">
            <a:xfrm>
              <a:off x="3907418" y="4581128"/>
              <a:ext cx="1086342" cy="259922"/>
              <a:chOff x="4116388" y="3903663"/>
              <a:chExt cx="1214437" cy="342900"/>
            </a:xfrm>
          </p:grpSpPr>
          <p:sp>
            <p:nvSpPr>
              <p:cNvPr id="113" name="Text Box 46"/>
              <p:cNvSpPr txBox="1">
                <a:spLocks noChangeArrowheads="1"/>
              </p:cNvSpPr>
              <p:nvPr/>
            </p:nvSpPr>
            <p:spPr bwMode="auto">
              <a:xfrm>
                <a:off x="4117975" y="3905250"/>
                <a:ext cx="671513" cy="2120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5600" tIns="28800" rIns="75600" bIns="28800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>
                    <a:latin typeface="+mn-ea"/>
                    <a:ea typeface="+mn-ea"/>
                  </a:rPr>
                  <a:t>x</a:t>
                </a:r>
              </a:p>
            </p:txBody>
          </p:sp>
          <p:sp>
            <p:nvSpPr>
              <p:cNvPr id="114" name="Line 47"/>
              <p:cNvSpPr>
                <a:spLocks noChangeShapeType="1"/>
              </p:cNvSpPr>
              <p:nvPr/>
            </p:nvSpPr>
            <p:spPr bwMode="auto">
              <a:xfrm>
                <a:off x="4116388" y="3903663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15" name="Line 48"/>
              <p:cNvSpPr>
                <a:spLocks noChangeShapeType="1"/>
              </p:cNvSpPr>
              <p:nvPr/>
            </p:nvSpPr>
            <p:spPr bwMode="auto">
              <a:xfrm>
                <a:off x="4116388" y="4246563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16" name="Line 49"/>
              <p:cNvSpPr>
                <a:spLocks noChangeShapeType="1"/>
              </p:cNvSpPr>
              <p:nvPr/>
            </p:nvSpPr>
            <p:spPr bwMode="auto">
              <a:xfrm>
                <a:off x="4116388" y="39036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17" name="Line 50"/>
              <p:cNvSpPr>
                <a:spLocks noChangeShapeType="1"/>
              </p:cNvSpPr>
              <p:nvPr/>
            </p:nvSpPr>
            <p:spPr bwMode="auto">
              <a:xfrm>
                <a:off x="4786313" y="390366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18" name="Line 51"/>
              <p:cNvSpPr>
                <a:spLocks noChangeShapeType="1"/>
              </p:cNvSpPr>
              <p:nvPr/>
            </p:nvSpPr>
            <p:spPr bwMode="auto">
              <a:xfrm>
                <a:off x="5330825" y="39036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19" name="Rectangle 53"/>
              <p:cNvSpPr>
                <a:spLocks noChangeArrowheads="1"/>
              </p:cNvSpPr>
              <p:nvPr/>
            </p:nvSpPr>
            <p:spPr bwMode="auto">
              <a:xfrm>
                <a:off x="4800599" y="3903663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</a:p>
            </p:txBody>
          </p:sp>
          <p:sp>
            <p:nvSpPr>
              <p:cNvPr id="120" name="Oval 59"/>
              <p:cNvSpPr>
                <a:spLocks noChangeArrowheads="1"/>
              </p:cNvSpPr>
              <p:nvPr/>
            </p:nvSpPr>
            <p:spPr bwMode="auto">
              <a:xfrm>
                <a:off x="5053013" y="4093088"/>
                <a:ext cx="71437" cy="7143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sp>
          <p:nvSpPr>
            <p:cNvPr id="92" name="Line 61"/>
            <p:cNvSpPr>
              <a:spLocks noChangeShapeType="1"/>
            </p:cNvSpPr>
            <p:nvPr/>
          </p:nvSpPr>
          <p:spPr bwMode="auto">
            <a:xfrm>
              <a:off x="3344688" y="4733669"/>
              <a:ext cx="566603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97" name="Rectangle 73"/>
            <p:cNvSpPr>
              <a:spLocks noChangeArrowheads="1"/>
            </p:cNvSpPr>
            <p:nvPr/>
          </p:nvSpPr>
          <p:spPr bwMode="auto">
            <a:xfrm>
              <a:off x="3048983" y="4585839"/>
              <a:ext cx="541042" cy="103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800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700</a:t>
              </a:r>
            </a:p>
          </p:txBody>
        </p:sp>
        <p:sp>
          <p:nvSpPr>
            <p:cNvPr id="155" name="Rectangle 73"/>
            <p:cNvSpPr>
              <a:spLocks noChangeArrowheads="1"/>
            </p:cNvSpPr>
            <p:nvPr/>
          </p:nvSpPr>
          <p:spPr bwMode="auto">
            <a:xfrm>
              <a:off x="3978419" y="4447567"/>
              <a:ext cx="756334" cy="125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800" b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700</a:t>
              </a:r>
              <a:r>
                <a:rPr lang="ko-KR" altLang="en-US" sz="8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번지</a:t>
              </a:r>
              <a:endParaRPr lang="en-US" altLang="ko-KR" sz="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endParaRPr>
            </a:p>
          </p:txBody>
        </p:sp>
        <p:grpSp>
          <p:nvGrpSpPr>
            <p:cNvPr id="156" name="Group 36"/>
            <p:cNvGrpSpPr>
              <a:grpSpLocks/>
            </p:cNvGrpSpPr>
            <p:nvPr/>
          </p:nvGrpSpPr>
          <p:grpSpPr bwMode="auto">
            <a:xfrm>
              <a:off x="4749585" y="4731199"/>
              <a:ext cx="677367" cy="54150"/>
              <a:chOff x="1701" y="709"/>
              <a:chExt cx="477" cy="45"/>
            </a:xfrm>
          </p:grpSpPr>
          <p:sp>
            <p:nvSpPr>
              <p:cNvPr id="157" name="Line 37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58" name="Oval 38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</p:grpSp>
      <p:pic>
        <p:nvPicPr>
          <p:cNvPr id="1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536" y="5271017"/>
            <a:ext cx="4747945" cy="125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" name="타원 159"/>
          <p:cNvSpPr/>
          <p:nvPr/>
        </p:nvSpPr>
        <p:spPr>
          <a:xfrm>
            <a:off x="3656718" y="2368189"/>
            <a:ext cx="429242" cy="388807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17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714375" lvl="1" indent="-257175"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마지막</a:t>
            </a:r>
            <a:r>
              <a:rPr lang="ko-KR" altLang="en-US" dirty="0" smtClean="0"/>
              <a:t> </a:t>
            </a:r>
            <a:r>
              <a:rPr lang="ko-KR" altLang="en-US" dirty="0"/>
              <a:t>노드로 </a:t>
            </a:r>
            <a:r>
              <a:rPr lang="ko-KR" altLang="en-US" dirty="0" smtClean="0">
                <a:solidFill>
                  <a:srgbClr val="0000FF"/>
                </a:solidFill>
              </a:rPr>
              <a:t>삽입</a:t>
            </a:r>
            <a:r>
              <a:rPr lang="ko-KR" altLang="en-US" dirty="0" smtClean="0"/>
              <a:t>하기</a:t>
            </a:r>
            <a:endParaRPr lang="en-US" altLang="ko-KR" dirty="0" smtClean="0"/>
          </a:p>
          <a:p>
            <a:pPr marL="457200" lvl="1" indent="0" eaLnBrk="1" hangingPunct="1">
              <a:buNone/>
              <a:defRPr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새 노드 </a:t>
            </a:r>
            <a:r>
              <a:rPr lang="en-US" altLang="ko-KR" sz="1600" dirty="0" smtClean="0"/>
              <a:t>new</a:t>
            </a:r>
            <a:r>
              <a:rPr lang="ko-KR" altLang="en-US" sz="1600" dirty="0" smtClean="0"/>
              <a:t>를 </a:t>
            </a:r>
            <a:r>
              <a:rPr lang="ko-KR" altLang="en-US" sz="1600" dirty="0" smtClean="0">
                <a:solidFill>
                  <a:srgbClr val="0000FF"/>
                </a:solidFill>
              </a:rPr>
              <a:t>삽입</a:t>
            </a:r>
            <a:r>
              <a:rPr lang="ko-KR" altLang="en-US" sz="1600" dirty="0" smtClean="0"/>
              <a:t>하려면 </a:t>
            </a:r>
            <a:r>
              <a:rPr lang="ko-KR" altLang="en-US" sz="1600" dirty="0" smtClean="0">
                <a:solidFill>
                  <a:srgbClr val="0000FF"/>
                </a:solidFill>
              </a:rPr>
              <a:t>먼저</a:t>
            </a:r>
            <a:r>
              <a:rPr lang="en-US" altLang="ko-KR" sz="1600" dirty="0" smtClean="0">
                <a:solidFill>
                  <a:srgbClr val="0000FF"/>
                </a:solidFill>
              </a:rPr>
              <a:t> </a:t>
            </a:r>
            <a:r>
              <a:rPr lang="ko-KR" altLang="en-US" sz="1600" dirty="0" smtClean="0">
                <a:solidFill>
                  <a:srgbClr val="0000FF"/>
                </a:solidFill>
              </a:rPr>
              <a:t>마지막 노드</a:t>
            </a:r>
            <a:r>
              <a:rPr lang="en-US" altLang="ko-KR" sz="1600" dirty="0" smtClean="0"/>
              <a:t>(null)</a:t>
            </a:r>
            <a:r>
              <a:rPr lang="ko-KR" altLang="en-US" sz="1600" dirty="0" smtClean="0"/>
              <a:t>를 </a:t>
            </a:r>
            <a:r>
              <a:rPr lang="ko-KR" altLang="en-US" sz="1600" dirty="0" smtClean="0">
                <a:solidFill>
                  <a:srgbClr val="FF0000"/>
                </a:solidFill>
              </a:rPr>
              <a:t>찾아</a:t>
            </a:r>
            <a:r>
              <a:rPr lang="ko-KR" altLang="en-US" sz="1600" dirty="0" smtClean="0"/>
              <a:t>야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한다</a:t>
            </a:r>
            <a:r>
              <a:rPr lang="en-US" altLang="ko-KR" sz="1600" dirty="0" smtClean="0"/>
              <a:t>.</a:t>
            </a:r>
            <a:br>
              <a:rPr lang="en-US" altLang="ko-KR" sz="1600" dirty="0" smtClean="0"/>
            </a:br>
            <a:r>
              <a:rPr lang="en-US" altLang="ko-KR" sz="1600" dirty="0" smtClean="0"/>
              <a:t>    </a:t>
            </a:r>
            <a:r>
              <a:rPr lang="ko-KR" altLang="en-US" sz="1600" dirty="0" smtClean="0">
                <a:solidFill>
                  <a:srgbClr val="0000FF"/>
                </a:solidFill>
              </a:rPr>
              <a:t>마지막</a:t>
            </a:r>
            <a:r>
              <a:rPr lang="ko-KR" altLang="en-US" sz="1600" dirty="0" smtClean="0"/>
              <a:t> </a:t>
            </a:r>
            <a:r>
              <a:rPr lang="ko-KR" altLang="en-US" sz="1600" dirty="0" smtClean="0">
                <a:solidFill>
                  <a:srgbClr val="0000FF"/>
                </a:solidFill>
              </a:rPr>
              <a:t>노드</a:t>
            </a:r>
            <a:r>
              <a:rPr lang="ko-KR" altLang="en-US" sz="1600" dirty="0" smtClean="0"/>
              <a:t>를 </a:t>
            </a:r>
            <a:r>
              <a:rPr lang="ko-KR" altLang="en-US" sz="1600" dirty="0" smtClean="0">
                <a:solidFill>
                  <a:srgbClr val="FF0000"/>
                </a:solidFill>
              </a:rPr>
              <a:t>찾기 </a:t>
            </a:r>
            <a:r>
              <a:rPr lang="ko-KR" altLang="en-US" sz="1600" dirty="0" smtClean="0"/>
              <a:t>위해서는 리스트의 노드들을 </a:t>
            </a:r>
            <a:r>
              <a:rPr lang="ko-KR" altLang="en-US" sz="1600" dirty="0" smtClean="0">
                <a:solidFill>
                  <a:srgbClr val="FF0000"/>
                </a:solidFill>
              </a:rPr>
              <a:t>순회</a:t>
            </a:r>
            <a:r>
              <a:rPr lang="ko-KR" altLang="en-US" sz="1600" dirty="0" smtClean="0"/>
              <a:t>하는 </a:t>
            </a:r>
            <a:r>
              <a:rPr lang="ko-KR" altLang="en-US" sz="1600" dirty="0" smtClean="0">
                <a:solidFill>
                  <a:srgbClr val="0000FF"/>
                </a:solidFill>
              </a:rPr>
              <a:t>임시 포인터 </a:t>
            </a:r>
            <a:r>
              <a:rPr lang="en-US" altLang="ko-KR" sz="1600" dirty="0" smtClean="0">
                <a:solidFill>
                  <a:srgbClr val="FF0000"/>
                </a:solidFill>
              </a:rPr>
              <a:t>temp</a:t>
            </a:r>
            <a:r>
              <a:rPr lang="ko-KR" altLang="en-US" sz="1600" dirty="0" smtClean="0"/>
              <a:t>를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  </a:t>
            </a:r>
            <a:r>
              <a:rPr lang="ko-KR" altLang="en-US" sz="1600" dirty="0" smtClean="0">
                <a:solidFill>
                  <a:srgbClr val="0000FF"/>
                </a:solidFill>
              </a:rPr>
              <a:t>사용</a:t>
            </a:r>
            <a:r>
              <a:rPr lang="ko-KR" altLang="en-US" sz="1600" dirty="0" smtClean="0"/>
              <a:t>한다</a:t>
            </a:r>
            <a:r>
              <a:rPr lang="en-US" altLang="ko-KR" sz="1600" dirty="0" smtClean="0"/>
              <a:t>.</a:t>
            </a:r>
            <a:endParaRPr lang="ko-KR" altLang="en-US" sz="1600" dirty="0" smtClean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>
          <a:xfrm>
            <a:off x="323528" y="44624"/>
            <a:ext cx="7559675" cy="5762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연결 리스트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2936"/>
            <a:ext cx="7704856" cy="3640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300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indent="0" eaLnBrk="1" hangingPunct="1">
              <a:buNone/>
              <a:defRPr/>
            </a:pPr>
            <a:r>
              <a:rPr lang="ko-KR" altLang="en-US" sz="1400" dirty="0" smtClean="0">
                <a:solidFill>
                  <a:srgbClr val="00A99D"/>
                </a:solidFill>
              </a:rPr>
              <a:t>➊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new ← </a:t>
            </a:r>
            <a:r>
              <a:rPr lang="en-US" altLang="ko-KR" sz="1400" dirty="0" err="1"/>
              <a:t>getNode</a:t>
            </a:r>
            <a:r>
              <a:rPr lang="en-US" altLang="ko-KR" sz="1400" dirty="0"/>
              <a:t>(); </a:t>
            </a:r>
            <a:endParaRPr lang="en-US" altLang="ko-KR" sz="1400" dirty="0" smtClean="0"/>
          </a:p>
          <a:p>
            <a:pPr marL="457200" lvl="1" indent="0" eaLnBrk="1" hangingPunct="1">
              <a:buNone/>
              <a:defRPr/>
            </a:pPr>
            <a:r>
              <a:rPr lang="en-US" altLang="ko-KR" sz="1400" dirty="0"/>
              <a:t> </a:t>
            </a:r>
            <a:r>
              <a:rPr lang="en-US" altLang="ko-KR" sz="1400" dirty="0" smtClean="0">
                <a:solidFill>
                  <a:srgbClr val="00A99D"/>
                </a:solidFill>
              </a:rPr>
              <a:t>➋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new.data</a:t>
            </a:r>
            <a:r>
              <a:rPr lang="en-US" altLang="ko-KR" sz="1400" dirty="0"/>
              <a:t> ← x; </a:t>
            </a:r>
          </a:p>
          <a:p>
            <a:pPr marL="457200" lvl="1" indent="0" eaLnBrk="1" hangingPunct="1">
              <a:buNone/>
              <a:defRPr/>
            </a:pPr>
            <a:r>
              <a:rPr lang="en-US" altLang="ko-KR" sz="1400" dirty="0" smtClean="0">
                <a:solidFill>
                  <a:srgbClr val="00A99D"/>
                </a:solidFill>
              </a:rPr>
              <a:t> ➌ </a:t>
            </a:r>
            <a:r>
              <a:rPr lang="en-US" altLang="ko-KR" sz="1400" dirty="0" err="1"/>
              <a:t>new.link</a:t>
            </a:r>
            <a:r>
              <a:rPr lang="en-US" altLang="ko-KR" sz="1400" dirty="0"/>
              <a:t> ← NULL</a:t>
            </a:r>
            <a:r>
              <a:rPr lang="en-US" altLang="ko-KR" sz="1400" dirty="0" smtClean="0"/>
              <a:t>; </a:t>
            </a:r>
            <a:r>
              <a:rPr lang="ko-KR" altLang="en-US" sz="1200" dirty="0" smtClean="0"/>
              <a:t>삽입할 새 노드는 리스트 </a:t>
            </a:r>
            <a:r>
              <a:rPr lang="ko-KR" altLang="en-US" sz="1200" dirty="0" smtClean="0">
                <a:solidFill>
                  <a:srgbClr val="0000FF"/>
                </a:solidFill>
              </a:rPr>
              <a:t>마지막 노드</a:t>
            </a:r>
            <a:r>
              <a:rPr lang="ko-KR" altLang="en-US" sz="1200" dirty="0" smtClean="0"/>
              <a:t>가 되므로 </a:t>
            </a:r>
            <a:r>
              <a:rPr lang="ko-KR" altLang="en-US" sz="1200" dirty="0" smtClean="0">
                <a:solidFill>
                  <a:srgbClr val="0000FF"/>
                </a:solidFill>
              </a:rPr>
              <a:t>새</a:t>
            </a:r>
            <a:r>
              <a:rPr lang="ko-KR" altLang="en-US" sz="1200" dirty="0" smtClean="0"/>
              <a:t> </a:t>
            </a:r>
            <a:r>
              <a:rPr lang="ko-KR" altLang="en-US" sz="1200" dirty="0" smtClean="0">
                <a:solidFill>
                  <a:srgbClr val="0000FF"/>
                </a:solidFill>
              </a:rPr>
              <a:t>노드</a:t>
            </a:r>
            <a:r>
              <a:rPr lang="ko-KR" altLang="en-US" sz="1200" dirty="0" smtClean="0"/>
              <a:t>의 링크 필드를 </a:t>
            </a:r>
            <a:r>
              <a:rPr lang="en-US" altLang="ko-KR" sz="1200" dirty="0" smtClean="0">
                <a:solidFill>
                  <a:srgbClr val="FF0000"/>
                </a:solidFill>
              </a:rPr>
              <a:t>Null</a:t>
            </a:r>
            <a:r>
              <a:rPr lang="ko-KR" altLang="en-US" sz="1200" dirty="0" smtClean="0"/>
              <a:t>로 설정</a:t>
            </a:r>
            <a:endParaRPr lang="en-US" altLang="ko-KR" sz="1400" dirty="0" smtClean="0"/>
          </a:p>
          <a:p>
            <a:pPr marL="457200" lvl="1" indent="0" eaLnBrk="1" hangingPunct="1">
              <a:buNone/>
              <a:defRPr/>
            </a:pPr>
            <a:r>
              <a:rPr lang="ko-KR" altLang="en-US" sz="1400" dirty="0" smtClean="0">
                <a:solidFill>
                  <a:srgbClr val="00A99D"/>
                </a:solidFill>
              </a:rPr>
              <a:t> ➍ </a:t>
            </a:r>
            <a:r>
              <a:rPr lang="ko-KR" altLang="en-US" sz="1400" b="1" dirty="0">
                <a:solidFill>
                  <a:srgbClr val="FF0000"/>
                </a:solidFill>
              </a:rPr>
              <a:t>공백</a:t>
            </a:r>
            <a:r>
              <a:rPr lang="ko-KR" altLang="en-US" sz="1400" b="1" dirty="0"/>
              <a:t> 리스트인 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경우</a:t>
            </a:r>
            <a:endParaRPr lang="en-US" altLang="ko-KR" sz="1400" b="1" dirty="0" smtClean="0">
              <a:solidFill>
                <a:srgbClr val="0000FF"/>
              </a:solidFill>
            </a:endParaRPr>
          </a:p>
          <a:p>
            <a:pPr marL="457200" lvl="1" indent="0" eaLnBrk="1" hangingPunct="1">
              <a:buNone/>
              <a:defRPr/>
            </a:pPr>
            <a:endParaRPr lang="en-US" altLang="ko-KR" sz="1400" dirty="0"/>
          </a:p>
          <a:p>
            <a:pPr marL="457200" lvl="1" indent="0" eaLnBrk="1" hangingPunct="1">
              <a:buNone/>
              <a:defRPr/>
            </a:pPr>
            <a:endParaRPr lang="en-US" altLang="ko-KR" sz="1400" dirty="0" smtClean="0"/>
          </a:p>
          <a:p>
            <a:pPr marL="457200" lvl="1" indent="0" eaLnBrk="1" hangingPunct="1">
              <a:buNone/>
              <a:defRPr/>
            </a:pPr>
            <a:endParaRPr lang="en-US" altLang="ko-KR" sz="1400" dirty="0" smtClean="0"/>
          </a:p>
          <a:p>
            <a:pPr marL="701675" indent="0" eaLnBrk="1" hangingPunct="1">
              <a:buNone/>
              <a:defRPr/>
            </a:pPr>
            <a:r>
              <a:rPr lang="en-US" altLang="ko-KR" sz="1400" dirty="0" smtClean="0"/>
              <a:t> </a:t>
            </a:r>
            <a:r>
              <a:rPr lang="en-US" altLang="ko-KR" sz="1400" dirty="0" smtClean="0">
                <a:solidFill>
                  <a:srgbClr val="00A99D"/>
                </a:solidFill>
              </a:rPr>
              <a:t>➍</a:t>
            </a:r>
            <a:r>
              <a:rPr lang="en-US" altLang="ko-KR" sz="1400" dirty="0">
                <a:solidFill>
                  <a:srgbClr val="00A99D"/>
                </a:solidFill>
              </a:rPr>
              <a:t>- a </a:t>
            </a:r>
            <a:r>
              <a:rPr lang="en-US" altLang="ko-KR" sz="1400" dirty="0"/>
              <a:t>L ← new</a:t>
            </a:r>
            <a:r>
              <a:rPr lang="en-US" altLang="ko-KR" sz="1400" dirty="0" smtClean="0"/>
              <a:t>;</a:t>
            </a:r>
          </a:p>
          <a:p>
            <a:pPr marL="1163638" lvl="1" indent="0" eaLnBrk="1" hangingPunct="1">
              <a:buNone/>
              <a:defRPr/>
            </a:pPr>
            <a:r>
              <a:rPr lang="ko-KR" altLang="en-US" sz="1400" dirty="0" smtClean="0"/>
              <a:t>리스트 포인터 </a:t>
            </a:r>
            <a:r>
              <a:rPr lang="en-US" altLang="ko-KR" sz="1400" dirty="0" smtClean="0">
                <a:solidFill>
                  <a:srgbClr val="0000FF"/>
                </a:solidFill>
              </a:rPr>
              <a:t>L</a:t>
            </a:r>
            <a:r>
              <a:rPr lang="ko-KR" altLang="en-US" sz="1400" dirty="0" smtClean="0"/>
              <a:t>에 새 노드 </a:t>
            </a:r>
            <a:r>
              <a:rPr lang="en-US" altLang="ko-KR" sz="1400" dirty="0" smtClean="0">
                <a:solidFill>
                  <a:srgbClr val="0000FF"/>
                </a:solidFill>
              </a:rPr>
              <a:t>new</a:t>
            </a:r>
            <a:r>
              <a:rPr lang="ko-KR" altLang="en-US" sz="1400" dirty="0" smtClean="0"/>
              <a:t>의 주소</a:t>
            </a:r>
            <a:r>
              <a:rPr lang="en-US" altLang="ko-KR" sz="1400" dirty="0" smtClean="0"/>
              <a:t>(</a:t>
            </a:r>
            <a:r>
              <a:rPr lang="en-US" altLang="ko-KR" sz="1400" dirty="0" smtClean="0">
                <a:solidFill>
                  <a:srgbClr val="0000FF"/>
                </a:solidFill>
              </a:rPr>
              <a:t>700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</a:t>
            </a:r>
            <a:r>
              <a:rPr lang="ko-KR" altLang="en-US" sz="1400" dirty="0" smtClean="0">
                <a:solidFill>
                  <a:srgbClr val="0000FF"/>
                </a:solidFill>
              </a:rPr>
              <a:t>저장</a:t>
            </a:r>
            <a:r>
              <a:rPr lang="en-US" altLang="ko-KR" sz="1400" dirty="0" smtClean="0"/>
              <a:t>. </a:t>
            </a:r>
            <a:r>
              <a:rPr lang="en-US" altLang="ko-KR" sz="1400" dirty="0"/>
              <a:t>new</a:t>
            </a:r>
            <a:r>
              <a:rPr lang="ko-KR" altLang="en-US" sz="1400" dirty="0"/>
              <a:t>는 리스트 </a:t>
            </a:r>
            <a:r>
              <a:rPr lang="en-US" altLang="ko-KR" sz="1400" dirty="0"/>
              <a:t>L</a:t>
            </a:r>
            <a:r>
              <a:rPr lang="ko-KR" altLang="en-US" sz="1400" dirty="0"/>
              <a:t>의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>
                <a:solidFill>
                  <a:srgbClr val="FF0000"/>
                </a:solidFill>
              </a:rPr>
              <a:t>첫 </a:t>
            </a:r>
            <a:r>
              <a:rPr lang="ko-KR" altLang="en-US" sz="1400" dirty="0">
                <a:solidFill>
                  <a:srgbClr val="FF0000"/>
                </a:solidFill>
              </a:rPr>
              <a:t>번째 </a:t>
            </a:r>
            <a:r>
              <a:rPr lang="ko-KR" altLang="en-US" sz="1400" dirty="0" smtClean="0"/>
              <a:t>노드 이자 </a:t>
            </a:r>
            <a:r>
              <a:rPr lang="ko-KR" altLang="en-US" sz="1400" dirty="0"/>
              <a:t>마지막 노드 </a:t>
            </a:r>
          </a:p>
          <a:p>
            <a:pPr marL="1163638" lvl="1" indent="0" eaLnBrk="1" hangingPunct="1">
              <a:buNone/>
              <a:defRPr/>
            </a:pPr>
            <a:r>
              <a:rPr lang="en-US" altLang="ko-KR" sz="1400" dirty="0" smtClean="0"/>
              <a:t> </a:t>
            </a:r>
            <a:endParaRPr lang="ko-KR" altLang="en-US" sz="1400" dirty="0"/>
          </a:p>
          <a:p>
            <a:pPr marL="898525" lvl="1" indent="0" eaLnBrk="1" hangingPunct="1">
              <a:buNone/>
              <a:defRPr/>
            </a:pPr>
            <a:endParaRPr lang="en-US" altLang="ko-KR" sz="1400" dirty="0" smtClean="0"/>
          </a:p>
          <a:p>
            <a:pPr marL="898525" lvl="1" indent="0" eaLnBrk="1" hangingPunct="1">
              <a:buNone/>
              <a:defRPr/>
            </a:pPr>
            <a:endParaRPr lang="ko-KR" altLang="en-US" sz="1400" dirty="0" smtClean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92896"/>
            <a:ext cx="2304256" cy="111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710" y="4869160"/>
            <a:ext cx="2450579" cy="1209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908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lvl="1" indent="0" eaLnBrk="1" hangingPunct="1">
              <a:buNone/>
              <a:defRPr/>
            </a:pPr>
            <a:r>
              <a:rPr lang="ko-KR" altLang="en-US" sz="1400" dirty="0" smtClean="0"/>
              <a:t>  </a:t>
            </a:r>
            <a:r>
              <a:rPr lang="ko-KR" altLang="en-US" sz="1400" dirty="0" smtClean="0">
                <a:solidFill>
                  <a:srgbClr val="00A99D"/>
                </a:solidFill>
              </a:rPr>
              <a:t>➎</a:t>
            </a:r>
            <a:r>
              <a:rPr lang="ko-KR" altLang="en-US" sz="1400" dirty="0" smtClean="0"/>
              <a:t> </a:t>
            </a:r>
            <a:r>
              <a:rPr lang="ko-KR" altLang="en-US" sz="1400" b="1" dirty="0"/>
              <a:t>공백 리스트가 </a:t>
            </a:r>
            <a:r>
              <a:rPr lang="ko-KR" altLang="en-US" sz="1400" b="1" dirty="0">
                <a:solidFill>
                  <a:srgbClr val="FF0000"/>
                </a:solidFill>
              </a:rPr>
              <a:t>아닌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경우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pPr marL="457200" lvl="1" indent="0" eaLnBrk="1" hangingPunct="1">
              <a:buNone/>
              <a:defRPr/>
            </a:pPr>
            <a:endParaRPr lang="en-US" altLang="ko-KR" sz="1400" dirty="0"/>
          </a:p>
          <a:p>
            <a:pPr marL="457200" lvl="1" indent="0" eaLnBrk="1" hangingPunct="1">
              <a:buNone/>
              <a:defRPr/>
            </a:pPr>
            <a:endParaRPr lang="en-US" altLang="ko-KR" sz="1400" dirty="0" smtClean="0"/>
          </a:p>
          <a:p>
            <a:pPr marL="457200" lvl="1" indent="0" eaLnBrk="1" hangingPunct="1">
              <a:buNone/>
              <a:defRPr/>
            </a:pPr>
            <a:endParaRPr lang="en-US" altLang="ko-KR" sz="1400" dirty="0"/>
          </a:p>
          <a:p>
            <a:pPr marL="989013" lvl="1" eaLnBrk="1" hangingPunct="1">
              <a:buNone/>
              <a:defRPr/>
            </a:pPr>
            <a:r>
              <a:rPr lang="en-US" altLang="ko-KR" sz="1400" dirty="0" smtClean="0"/>
              <a:t>  </a:t>
            </a:r>
            <a:r>
              <a:rPr lang="en-US" altLang="ko-KR" sz="1400" dirty="0" smtClean="0">
                <a:solidFill>
                  <a:srgbClr val="00A99D"/>
                </a:solidFill>
              </a:rPr>
              <a:t>➎</a:t>
            </a:r>
            <a:r>
              <a:rPr lang="en-US" altLang="ko-KR" sz="1400" dirty="0">
                <a:solidFill>
                  <a:srgbClr val="00A99D"/>
                </a:solidFill>
              </a:rPr>
              <a:t>- a </a:t>
            </a:r>
            <a:r>
              <a:rPr lang="en-US" altLang="ko-KR" sz="1400" dirty="0"/>
              <a:t>temp ← L</a:t>
            </a:r>
            <a:r>
              <a:rPr lang="en-US" altLang="ko-KR" sz="1400" dirty="0" smtClean="0"/>
              <a:t>;</a:t>
            </a:r>
          </a:p>
          <a:p>
            <a:pPr marL="989013" lvl="2" indent="0" eaLnBrk="1" hangingPunct="1">
              <a:buNone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현재 리스트 </a:t>
            </a:r>
            <a:r>
              <a:rPr lang="en-US" altLang="ko-KR" sz="1400" dirty="0">
                <a:solidFill>
                  <a:srgbClr val="FF0000"/>
                </a:solidFill>
              </a:rPr>
              <a:t>L</a:t>
            </a:r>
            <a:r>
              <a:rPr lang="ko-KR" altLang="en-US" sz="1400" dirty="0">
                <a:solidFill>
                  <a:prstClr val="black"/>
                </a:solidFill>
              </a:rPr>
              <a:t>의 </a:t>
            </a:r>
            <a:r>
              <a:rPr lang="ko-KR" altLang="en-US" sz="1400" dirty="0">
                <a:solidFill>
                  <a:srgbClr val="0000FF"/>
                </a:solidFill>
              </a:rPr>
              <a:t>마지막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노드</a:t>
            </a:r>
            <a:r>
              <a:rPr lang="ko-KR" altLang="en-US" sz="1400" dirty="0">
                <a:solidFill>
                  <a:prstClr val="black"/>
                </a:solidFill>
              </a:rPr>
              <a:t>를 </a:t>
            </a:r>
            <a:r>
              <a:rPr lang="ko-KR" altLang="en-US" sz="1400" dirty="0">
                <a:solidFill>
                  <a:srgbClr val="FF0000"/>
                </a:solidFill>
              </a:rPr>
              <a:t>찾기</a:t>
            </a:r>
            <a:r>
              <a:rPr lang="ko-KR" altLang="en-US" sz="1400" dirty="0">
                <a:solidFill>
                  <a:prstClr val="black"/>
                </a:solidFill>
              </a:rPr>
              <a:t> 위해서 노드를 </a:t>
            </a:r>
            <a:r>
              <a:rPr lang="ko-KR" altLang="en-US" sz="1400" b="1" dirty="0">
                <a:solidFill>
                  <a:srgbClr val="FF0000"/>
                </a:solidFill>
              </a:rPr>
              <a:t>순회할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임시 포인터 </a:t>
            </a:r>
            <a:r>
              <a:rPr lang="en-US" altLang="ko-KR" sz="1400" b="1" dirty="0">
                <a:solidFill>
                  <a:srgbClr val="FF0000"/>
                </a:solidFill>
              </a:rPr>
              <a:t>temp</a:t>
            </a:r>
            <a:r>
              <a:rPr lang="ko-KR" altLang="en-US" sz="1400" b="1" dirty="0">
                <a:solidFill>
                  <a:srgbClr val="FF0000"/>
                </a:solidFill>
              </a:rPr>
              <a:t>에 </a:t>
            </a:r>
            <a:r>
              <a:rPr lang="ko-KR" altLang="en-US" sz="1400" dirty="0" smtClean="0">
                <a:solidFill>
                  <a:prstClr val="black"/>
                </a:solidFill>
              </a:rPr>
              <a:t>리스트의</a:t>
            </a:r>
            <a:r>
              <a:rPr lang="en-US" altLang="ko-KR" sz="1400" dirty="0" smtClean="0">
                <a:solidFill>
                  <a:prstClr val="black"/>
                </a:solidFill>
              </a:rPr>
              <a:t/>
            </a:r>
            <a:br>
              <a:rPr lang="en-US" altLang="ko-KR" sz="1400" dirty="0" smtClean="0">
                <a:solidFill>
                  <a:prstClr val="black"/>
                </a:solidFill>
              </a:rPr>
            </a:br>
            <a:r>
              <a:rPr lang="ko-KR" altLang="en-US" sz="1400" b="1" dirty="0" smtClean="0">
                <a:solidFill>
                  <a:srgbClr val="0000CC"/>
                </a:solidFill>
              </a:rPr>
              <a:t>첫 </a:t>
            </a:r>
            <a:r>
              <a:rPr lang="ko-KR" altLang="en-US" sz="1400" b="1" dirty="0">
                <a:solidFill>
                  <a:srgbClr val="0000CC"/>
                </a:solidFill>
              </a:rPr>
              <a:t>번째 노드의 주소</a:t>
            </a:r>
            <a:r>
              <a:rPr lang="en-US" altLang="ko-KR" sz="1400" b="1" dirty="0">
                <a:solidFill>
                  <a:srgbClr val="0000CC"/>
                </a:solidFill>
              </a:rPr>
              <a:t>(L)</a:t>
            </a:r>
            <a:r>
              <a:rPr lang="ko-KR" altLang="en-US" sz="1400" b="1" dirty="0">
                <a:solidFill>
                  <a:srgbClr val="0000CC"/>
                </a:solidFill>
              </a:rPr>
              <a:t>를 </a:t>
            </a:r>
            <a:r>
              <a:rPr lang="ko-KR" altLang="en-US" sz="1400" dirty="0">
                <a:solidFill>
                  <a:prstClr val="black"/>
                </a:solidFill>
              </a:rPr>
              <a:t>지정</a:t>
            </a:r>
          </a:p>
          <a:p>
            <a:pPr marL="989013" lvl="1" eaLnBrk="1" hangingPunct="1">
              <a:buNone/>
              <a:defRPr/>
            </a:pPr>
            <a:endParaRPr lang="en-US" altLang="ko-KR" sz="1400" dirty="0" smtClean="0"/>
          </a:p>
          <a:p>
            <a:pPr marL="989013" lvl="1" eaLnBrk="1" hangingPunct="1">
              <a:buNone/>
              <a:defRPr/>
            </a:pPr>
            <a:endParaRPr lang="en-US" altLang="ko-KR" sz="1400" dirty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14" y="1449680"/>
            <a:ext cx="6559962" cy="606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259632" y="3933056"/>
            <a:ext cx="7164388" cy="2016125"/>
            <a:chOff x="1259632" y="3501008"/>
            <a:chExt cx="7164388" cy="2016125"/>
          </a:xfrm>
        </p:grpSpPr>
        <p:sp>
          <p:nvSpPr>
            <p:cNvPr id="8" name="직사각형 7"/>
            <p:cNvSpPr/>
            <p:nvPr/>
          </p:nvSpPr>
          <p:spPr bwMode="auto">
            <a:xfrm>
              <a:off x="1259632" y="3501008"/>
              <a:ext cx="7164388" cy="20161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ko-KR" altLang="en-US" sz="2400"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9" name="Group 36"/>
            <p:cNvGrpSpPr>
              <a:grpSpLocks/>
            </p:cNvGrpSpPr>
            <p:nvPr/>
          </p:nvGrpSpPr>
          <p:grpSpPr bwMode="auto">
            <a:xfrm>
              <a:off x="4279057" y="4280470"/>
              <a:ext cx="757238" cy="71438"/>
              <a:chOff x="1701" y="709"/>
              <a:chExt cx="477" cy="45"/>
            </a:xfrm>
          </p:grpSpPr>
          <p:sp>
            <p:nvSpPr>
              <p:cNvPr id="10" name="Line 37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1" name="Oval 38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2" name="Group 39"/>
            <p:cNvGrpSpPr>
              <a:grpSpLocks/>
            </p:cNvGrpSpPr>
            <p:nvPr/>
          </p:nvGrpSpPr>
          <p:grpSpPr bwMode="auto">
            <a:xfrm>
              <a:off x="5972920" y="4280470"/>
              <a:ext cx="757237" cy="71438"/>
              <a:chOff x="1701" y="709"/>
              <a:chExt cx="477" cy="45"/>
            </a:xfrm>
          </p:grpSpPr>
          <p:sp>
            <p:nvSpPr>
              <p:cNvPr id="13" name="Line 40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4" name="Oval 41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5" name="그룹 10"/>
            <p:cNvGrpSpPr>
              <a:grpSpLocks/>
            </p:cNvGrpSpPr>
            <p:nvPr/>
          </p:nvGrpSpPr>
          <p:grpSpPr bwMode="auto">
            <a:xfrm>
              <a:off x="1486645" y="4101083"/>
              <a:ext cx="827087" cy="361950"/>
              <a:chOff x="1127125" y="3524250"/>
              <a:chExt cx="827088" cy="361950"/>
            </a:xfrm>
          </p:grpSpPr>
          <p:sp>
            <p:nvSpPr>
              <p:cNvPr id="16" name="Rectangle 6"/>
              <p:cNvSpPr>
                <a:spLocks noChangeArrowheads="1"/>
              </p:cNvSpPr>
              <p:nvPr/>
            </p:nvSpPr>
            <p:spPr bwMode="auto">
              <a:xfrm>
                <a:off x="1427163" y="3532188"/>
                <a:ext cx="509587" cy="327025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Rectangle 31"/>
              <p:cNvSpPr>
                <a:spLocks noChangeArrowheads="1"/>
              </p:cNvSpPr>
              <p:nvPr/>
            </p:nvSpPr>
            <p:spPr bwMode="auto">
              <a:xfrm>
                <a:off x="1127125" y="3543300"/>
                <a:ext cx="190500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6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</a:t>
                </a:r>
              </a:p>
            </p:txBody>
          </p:sp>
          <p:sp>
            <p:nvSpPr>
              <p:cNvPr id="18" name="Line 32"/>
              <p:cNvSpPr>
                <a:spLocks noChangeShapeType="1"/>
              </p:cNvSpPr>
              <p:nvPr/>
            </p:nvSpPr>
            <p:spPr bwMode="auto">
              <a:xfrm>
                <a:off x="1409700" y="3524250"/>
                <a:ext cx="54451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19" name="Line 33"/>
              <p:cNvSpPr>
                <a:spLocks noChangeShapeType="1"/>
              </p:cNvSpPr>
              <p:nvPr/>
            </p:nvSpPr>
            <p:spPr bwMode="auto">
              <a:xfrm>
                <a:off x="1409700" y="3867150"/>
                <a:ext cx="54451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20" name="Line 34"/>
              <p:cNvSpPr>
                <a:spLocks noChangeShapeType="1"/>
              </p:cNvSpPr>
              <p:nvPr/>
            </p:nvSpPr>
            <p:spPr bwMode="auto">
              <a:xfrm>
                <a:off x="1409700" y="3524250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21" name="Line 35"/>
              <p:cNvSpPr>
                <a:spLocks noChangeShapeType="1"/>
              </p:cNvSpPr>
              <p:nvPr/>
            </p:nvSpPr>
            <p:spPr bwMode="auto">
              <a:xfrm>
                <a:off x="1954213" y="352425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22" name="Oval 42"/>
              <p:cNvSpPr>
                <a:spLocks noChangeArrowheads="1"/>
              </p:cNvSpPr>
              <p:nvPr/>
            </p:nvSpPr>
            <p:spPr bwMode="auto">
              <a:xfrm>
                <a:off x="1643063" y="3703638"/>
                <a:ext cx="71437" cy="71437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3" name="그룹 18"/>
            <p:cNvGrpSpPr>
              <a:grpSpLocks/>
            </p:cNvGrpSpPr>
            <p:nvPr/>
          </p:nvGrpSpPr>
          <p:grpSpPr bwMode="auto">
            <a:xfrm>
              <a:off x="3215432" y="3907408"/>
              <a:ext cx="1355725" cy="534987"/>
              <a:chOff x="2855913" y="3330575"/>
              <a:chExt cx="1355725" cy="534988"/>
            </a:xfrm>
          </p:grpSpPr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3617913" y="3522663"/>
                <a:ext cx="5937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b="1">
                  <a:solidFill>
                    <a:schemeClr val="bg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Rectangle 8"/>
              <p:cNvSpPr>
                <a:spLocks noChangeArrowheads="1"/>
              </p:cNvSpPr>
              <p:nvPr/>
            </p:nvSpPr>
            <p:spPr bwMode="auto">
              <a:xfrm>
                <a:off x="2997200" y="3522663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800" b="1">
                  <a:solidFill>
                    <a:schemeClr val="bg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Line 9"/>
              <p:cNvSpPr>
                <a:spLocks noChangeShapeType="1"/>
              </p:cNvSpPr>
              <p:nvPr/>
            </p:nvSpPr>
            <p:spPr bwMode="auto">
              <a:xfrm>
                <a:off x="2997200" y="3522663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27" name="Line 10"/>
              <p:cNvSpPr>
                <a:spLocks noChangeShapeType="1"/>
              </p:cNvSpPr>
              <p:nvPr/>
            </p:nvSpPr>
            <p:spPr bwMode="auto">
              <a:xfrm>
                <a:off x="2997200" y="3865563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28" name="Line 11"/>
              <p:cNvSpPr>
                <a:spLocks noChangeShapeType="1"/>
              </p:cNvSpPr>
              <p:nvPr/>
            </p:nvSpPr>
            <p:spPr bwMode="auto">
              <a:xfrm>
                <a:off x="2997200" y="35226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29" name="Line 12"/>
              <p:cNvSpPr>
                <a:spLocks noChangeShapeType="1"/>
              </p:cNvSpPr>
              <p:nvPr/>
            </p:nvSpPr>
            <p:spPr bwMode="auto">
              <a:xfrm>
                <a:off x="3667125" y="352266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30" name="Line 13"/>
              <p:cNvSpPr>
                <a:spLocks noChangeShapeType="1"/>
              </p:cNvSpPr>
              <p:nvPr/>
            </p:nvSpPr>
            <p:spPr bwMode="auto">
              <a:xfrm>
                <a:off x="4211638" y="35226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31" name="Rectangle 43"/>
              <p:cNvSpPr>
                <a:spLocks noChangeArrowheads="1"/>
              </p:cNvSpPr>
              <p:nvPr/>
            </p:nvSpPr>
            <p:spPr bwMode="auto">
              <a:xfrm>
                <a:off x="2855913" y="3330575"/>
                <a:ext cx="874712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CC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100</a:t>
                </a:r>
                <a:r>
                  <a:rPr lang="ko-KR" altLang="en-US" sz="1400" b="1">
                    <a:solidFill>
                      <a:srgbClr val="0000CC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번지</a:t>
                </a:r>
              </a:p>
            </p:txBody>
          </p:sp>
          <p:sp>
            <p:nvSpPr>
              <p:cNvPr id="32" name="Rectangle 44"/>
              <p:cNvSpPr>
                <a:spLocks noChangeArrowheads="1"/>
              </p:cNvSpPr>
              <p:nvPr/>
            </p:nvSpPr>
            <p:spPr bwMode="auto">
              <a:xfrm>
                <a:off x="3695700" y="3530600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200</a:t>
                </a:r>
              </a:p>
            </p:txBody>
          </p:sp>
        </p:grpSp>
        <p:grpSp>
          <p:nvGrpSpPr>
            <p:cNvPr id="33" name="그룹 28"/>
            <p:cNvGrpSpPr>
              <a:grpSpLocks/>
            </p:cNvGrpSpPr>
            <p:nvPr/>
          </p:nvGrpSpPr>
          <p:grpSpPr bwMode="auto">
            <a:xfrm>
              <a:off x="4798170" y="3901058"/>
              <a:ext cx="1447800" cy="541337"/>
              <a:chOff x="4438650" y="3324225"/>
              <a:chExt cx="1447800" cy="541338"/>
            </a:xfrm>
          </p:grpSpPr>
          <p:sp>
            <p:nvSpPr>
              <p:cNvPr id="34" name="Rectangle 14"/>
              <p:cNvSpPr>
                <a:spLocks noChangeArrowheads="1"/>
              </p:cNvSpPr>
              <p:nvPr/>
            </p:nvSpPr>
            <p:spPr bwMode="auto">
              <a:xfrm>
                <a:off x="5294313" y="3522663"/>
                <a:ext cx="592137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b="1">
                  <a:solidFill>
                    <a:schemeClr val="bg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Rectangle 15"/>
              <p:cNvSpPr>
                <a:spLocks noChangeArrowheads="1"/>
              </p:cNvSpPr>
              <p:nvPr/>
            </p:nvSpPr>
            <p:spPr bwMode="auto">
              <a:xfrm>
                <a:off x="4672013" y="3522663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800" b="1">
                  <a:solidFill>
                    <a:schemeClr val="bg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" name="Line 18"/>
              <p:cNvSpPr>
                <a:spLocks noChangeShapeType="1"/>
              </p:cNvSpPr>
              <p:nvPr/>
            </p:nvSpPr>
            <p:spPr bwMode="auto">
              <a:xfrm>
                <a:off x="4672013" y="3522663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37" name="Line 19"/>
              <p:cNvSpPr>
                <a:spLocks noChangeShapeType="1"/>
              </p:cNvSpPr>
              <p:nvPr/>
            </p:nvSpPr>
            <p:spPr bwMode="auto">
              <a:xfrm>
                <a:off x="4672013" y="3865563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38" name="Line 20"/>
              <p:cNvSpPr>
                <a:spLocks noChangeShapeType="1"/>
              </p:cNvSpPr>
              <p:nvPr/>
            </p:nvSpPr>
            <p:spPr bwMode="auto">
              <a:xfrm>
                <a:off x="4672013" y="35226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39" name="Line 21"/>
              <p:cNvSpPr>
                <a:spLocks noChangeShapeType="1"/>
              </p:cNvSpPr>
              <p:nvPr/>
            </p:nvSpPr>
            <p:spPr bwMode="auto">
              <a:xfrm>
                <a:off x="5341938" y="352266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40" name="Line 22"/>
              <p:cNvSpPr>
                <a:spLocks noChangeShapeType="1"/>
              </p:cNvSpPr>
              <p:nvPr/>
            </p:nvSpPr>
            <p:spPr bwMode="auto">
              <a:xfrm>
                <a:off x="5886450" y="35226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41" name="Rectangle 45"/>
              <p:cNvSpPr>
                <a:spLocks noChangeArrowheads="1"/>
              </p:cNvSpPr>
              <p:nvPr/>
            </p:nvSpPr>
            <p:spPr bwMode="auto">
              <a:xfrm>
                <a:off x="4438650" y="3324225"/>
                <a:ext cx="874713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200</a:t>
                </a:r>
                <a:r>
                  <a:rPr lang="ko-KR" altLang="en-US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번지</a:t>
                </a:r>
              </a:p>
            </p:txBody>
          </p:sp>
          <p:sp>
            <p:nvSpPr>
              <p:cNvPr id="42" name="Rectangle 46"/>
              <p:cNvSpPr>
                <a:spLocks noChangeArrowheads="1"/>
              </p:cNvSpPr>
              <p:nvPr/>
            </p:nvSpPr>
            <p:spPr bwMode="auto">
              <a:xfrm>
                <a:off x="5354638" y="3524250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300</a:t>
                </a:r>
              </a:p>
            </p:txBody>
          </p:sp>
        </p:grpSp>
        <p:sp>
          <p:nvSpPr>
            <p:cNvPr id="43" name="Line 47"/>
            <p:cNvSpPr>
              <a:spLocks noChangeShapeType="1"/>
            </p:cNvSpPr>
            <p:nvPr/>
          </p:nvSpPr>
          <p:spPr bwMode="auto">
            <a:xfrm>
              <a:off x="2072432" y="4313808"/>
              <a:ext cx="12874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grpSp>
          <p:nvGrpSpPr>
            <p:cNvPr id="44" name="그룹 39"/>
            <p:cNvGrpSpPr>
              <a:grpSpLocks/>
            </p:cNvGrpSpPr>
            <p:nvPr/>
          </p:nvGrpSpPr>
          <p:grpSpPr bwMode="auto">
            <a:xfrm>
              <a:off x="6525370" y="3905820"/>
              <a:ext cx="1430337" cy="536575"/>
              <a:chOff x="6165850" y="3328988"/>
              <a:chExt cx="1430338" cy="536575"/>
            </a:xfrm>
          </p:grpSpPr>
          <p:sp>
            <p:nvSpPr>
              <p:cNvPr id="45" name="Rectangle 23"/>
              <p:cNvSpPr>
                <a:spLocks noChangeArrowheads="1"/>
              </p:cNvSpPr>
              <p:nvPr/>
            </p:nvSpPr>
            <p:spPr bwMode="auto">
              <a:xfrm>
                <a:off x="7002463" y="3522663"/>
                <a:ext cx="5937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6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null</a:t>
                </a:r>
              </a:p>
            </p:txBody>
          </p:sp>
          <p:sp>
            <p:nvSpPr>
              <p:cNvPr id="46" name="Rectangle 24"/>
              <p:cNvSpPr>
                <a:spLocks noChangeArrowheads="1"/>
              </p:cNvSpPr>
              <p:nvPr/>
            </p:nvSpPr>
            <p:spPr bwMode="auto">
              <a:xfrm>
                <a:off x="6381750" y="3522663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endParaRPr lang="en-US" altLang="ko-KR" sz="1800" b="1">
                  <a:solidFill>
                    <a:schemeClr val="bg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Line 25"/>
              <p:cNvSpPr>
                <a:spLocks noChangeShapeType="1"/>
              </p:cNvSpPr>
              <p:nvPr/>
            </p:nvSpPr>
            <p:spPr bwMode="auto">
              <a:xfrm>
                <a:off x="6381750" y="3522663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48" name="Line 26"/>
              <p:cNvSpPr>
                <a:spLocks noChangeShapeType="1"/>
              </p:cNvSpPr>
              <p:nvPr/>
            </p:nvSpPr>
            <p:spPr bwMode="auto">
              <a:xfrm>
                <a:off x="6381750" y="3865563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49" name="Line 27"/>
              <p:cNvSpPr>
                <a:spLocks noChangeShapeType="1"/>
              </p:cNvSpPr>
              <p:nvPr/>
            </p:nvSpPr>
            <p:spPr bwMode="auto">
              <a:xfrm>
                <a:off x="6381750" y="35226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0" name="Line 28"/>
              <p:cNvSpPr>
                <a:spLocks noChangeShapeType="1"/>
              </p:cNvSpPr>
              <p:nvPr/>
            </p:nvSpPr>
            <p:spPr bwMode="auto">
              <a:xfrm>
                <a:off x="7051675" y="352266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1" name="Line 29"/>
              <p:cNvSpPr>
                <a:spLocks noChangeShapeType="1"/>
              </p:cNvSpPr>
              <p:nvPr/>
            </p:nvSpPr>
            <p:spPr bwMode="auto">
              <a:xfrm>
                <a:off x="7596188" y="35226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2" name="Rectangle 48"/>
              <p:cNvSpPr>
                <a:spLocks noChangeArrowheads="1"/>
              </p:cNvSpPr>
              <p:nvPr/>
            </p:nvSpPr>
            <p:spPr bwMode="auto">
              <a:xfrm>
                <a:off x="6165850" y="3328988"/>
                <a:ext cx="874713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300</a:t>
                </a:r>
                <a:r>
                  <a:rPr lang="ko-KR" altLang="en-US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번지</a:t>
                </a:r>
              </a:p>
            </p:txBody>
          </p:sp>
        </p:grpSp>
        <p:grpSp>
          <p:nvGrpSpPr>
            <p:cNvPr id="53" name="그룹 48"/>
            <p:cNvGrpSpPr>
              <a:grpSpLocks/>
            </p:cNvGrpSpPr>
            <p:nvPr/>
          </p:nvGrpSpPr>
          <p:grpSpPr bwMode="auto">
            <a:xfrm>
              <a:off x="2555032" y="4783708"/>
              <a:ext cx="1163638" cy="374650"/>
              <a:chOff x="2195736" y="4206875"/>
              <a:chExt cx="1163414" cy="374650"/>
            </a:xfrm>
          </p:grpSpPr>
          <p:sp>
            <p:nvSpPr>
              <p:cNvPr id="54" name="Rectangle 5"/>
              <p:cNvSpPr>
                <a:spLocks noChangeArrowheads="1"/>
              </p:cNvSpPr>
              <p:nvPr/>
            </p:nvSpPr>
            <p:spPr bwMode="auto">
              <a:xfrm>
                <a:off x="2824163" y="4214813"/>
                <a:ext cx="533400" cy="325437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5" name="Rectangle 49"/>
              <p:cNvSpPr>
                <a:spLocks noChangeArrowheads="1"/>
              </p:cNvSpPr>
              <p:nvPr/>
            </p:nvSpPr>
            <p:spPr bwMode="auto">
              <a:xfrm>
                <a:off x="2195736" y="4238625"/>
                <a:ext cx="560164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6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temp</a:t>
                </a:r>
              </a:p>
            </p:txBody>
          </p:sp>
          <p:sp>
            <p:nvSpPr>
              <p:cNvPr id="56" name="Line 50"/>
              <p:cNvSpPr>
                <a:spLocks noChangeShapeType="1"/>
              </p:cNvSpPr>
              <p:nvPr/>
            </p:nvSpPr>
            <p:spPr bwMode="auto">
              <a:xfrm>
                <a:off x="2814638" y="4206875"/>
                <a:ext cx="5445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7" name="Line 51"/>
              <p:cNvSpPr>
                <a:spLocks noChangeShapeType="1"/>
              </p:cNvSpPr>
              <p:nvPr/>
            </p:nvSpPr>
            <p:spPr bwMode="auto">
              <a:xfrm>
                <a:off x="2814638" y="4549775"/>
                <a:ext cx="544512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8" name="Line 52"/>
              <p:cNvSpPr>
                <a:spLocks noChangeShapeType="1"/>
              </p:cNvSpPr>
              <p:nvPr/>
            </p:nvSpPr>
            <p:spPr bwMode="auto">
              <a:xfrm>
                <a:off x="2814638" y="4206875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59" name="Line 53"/>
              <p:cNvSpPr>
                <a:spLocks noChangeShapeType="1"/>
              </p:cNvSpPr>
              <p:nvPr/>
            </p:nvSpPr>
            <p:spPr bwMode="auto">
              <a:xfrm>
                <a:off x="3359150" y="420687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sp>
            <p:nvSpPr>
              <p:cNvPr id="60" name="Oval 54"/>
              <p:cNvSpPr>
                <a:spLocks noChangeArrowheads="1"/>
              </p:cNvSpPr>
              <p:nvPr/>
            </p:nvSpPr>
            <p:spPr bwMode="auto">
              <a:xfrm>
                <a:off x="3071813" y="4278313"/>
                <a:ext cx="71437" cy="71437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1" name="Rectangle 55"/>
            <p:cNvSpPr>
              <a:spLocks noChangeArrowheads="1"/>
            </p:cNvSpPr>
            <p:nvPr/>
          </p:nvSpPr>
          <p:spPr bwMode="auto">
            <a:xfrm>
              <a:off x="1793032" y="4120133"/>
              <a:ext cx="514350" cy="166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  <p:sp>
          <p:nvSpPr>
            <p:cNvPr id="62" name="Rectangle 56"/>
            <p:cNvSpPr>
              <a:spLocks noChangeArrowheads="1"/>
            </p:cNvSpPr>
            <p:nvPr/>
          </p:nvSpPr>
          <p:spPr bwMode="auto">
            <a:xfrm>
              <a:off x="3131295" y="4940870"/>
              <a:ext cx="604837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600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  <p:sp>
          <p:nvSpPr>
            <p:cNvPr id="63" name="Line 57"/>
            <p:cNvSpPr>
              <a:spLocks noChangeShapeType="1"/>
            </p:cNvSpPr>
            <p:nvPr/>
          </p:nvSpPr>
          <p:spPr bwMode="auto">
            <a:xfrm flipV="1">
              <a:off x="3477370" y="4437633"/>
              <a:ext cx="0" cy="43180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12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89013" lvl="1" eaLnBrk="1" hangingPunct="1">
              <a:buNone/>
              <a:defRPr/>
            </a:pPr>
            <a:r>
              <a:rPr lang="en-US" altLang="ko-KR" sz="1400" dirty="0" smtClean="0">
                <a:solidFill>
                  <a:srgbClr val="00A99D"/>
                </a:solidFill>
              </a:rPr>
              <a:t>  ➎</a:t>
            </a:r>
            <a:r>
              <a:rPr lang="en-US" altLang="ko-KR" sz="1400" dirty="0">
                <a:solidFill>
                  <a:srgbClr val="00A99D"/>
                </a:solidFill>
              </a:rPr>
              <a:t>- b </a:t>
            </a:r>
            <a:r>
              <a:rPr lang="en-US" altLang="ko-KR" sz="1400" dirty="0"/>
              <a:t>temp ← </a:t>
            </a:r>
            <a:r>
              <a:rPr lang="en-US" altLang="ko-KR" sz="1400" dirty="0" err="1"/>
              <a:t>temp.link</a:t>
            </a:r>
            <a:r>
              <a:rPr lang="en-US" altLang="ko-KR" sz="1400" dirty="0" smtClean="0"/>
              <a:t>;</a:t>
            </a:r>
          </a:p>
          <a:p>
            <a:pPr marL="989013" lvl="2" indent="0" eaLnBrk="1" hangingPunct="1">
              <a:buNone/>
              <a:defRPr/>
            </a:pPr>
            <a:r>
              <a:rPr lang="ko-KR" altLang="en-US" sz="1200" dirty="0">
                <a:solidFill>
                  <a:srgbClr val="0000FF"/>
                </a:solidFill>
              </a:rPr>
              <a:t>순회 포인터 </a:t>
            </a:r>
            <a:r>
              <a:rPr lang="en-US" altLang="ko-KR" sz="1200" dirty="0">
                <a:solidFill>
                  <a:srgbClr val="FF0000"/>
                </a:solidFill>
              </a:rPr>
              <a:t>temp</a:t>
            </a:r>
            <a:r>
              <a:rPr lang="ko-KR" altLang="en-US" sz="1200" dirty="0">
                <a:solidFill>
                  <a:prstClr val="black"/>
                </a:solidFill>
              </a:rPr>
              <a:t>가 가리키는 </a:t>
            </a:r>
            <a:r>
              <a:rPr lang="ko-KR" altLang="en-US" sz="1200" dirty="0">
                <a:solidFill>
                  <a:srgbClr val="0000FF"/>
                </a:solidFill>
              </a:rPr>
              <a:t>노드</a:t>
            </a:r>
            <a:r>
              <a:rPr lang="ko-KR" altLang="en-US" sz="1200" dirty="0">
                <a:solidFill>
                  <a:prstClr val="black"/>
                </a:solidFill>
              </a:rPr>
              <a:t>의 링크 필드가 </a:t>
            </a:r>
            <a:r>
              <a:rPr lang="en-US" altLang="ko-KR" sz="1200" dirty="0">
                <a:solidFill>
                  <a:srgbClr val="FF0000"/>
                </a:solidFill>
              </a:rPr>
              <a:t>NULL</a:t>
            </a:r>
            <a:r>
              <a:rPr lang="ko-KR" altLang="en-US" sz="1200" dirty="0">
                <a:solidFill>
                  <a:srgbClr val="FF0000"/>
                </a:solidFill>
              </a:rPr>
              <a:t>이 아닌 동안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smtClean="0">
                <a:solidFill>
                  <a:prstClr val="black"/>
                </a:solidFill>
              </a:rPr>
              <a:t>while (</a:t>
            </a:r>
            <a:r>
              <a:rPr lang="en-US" altLang="ko-KR" sz="1200" dirty="0" err="1">
                <a:solidFill>
                  <a:prstClr val="black"/>
                </a:solidFill>
              </a:rPr>
              <a:t>temp.link</a:t>
            </a:r>
            <a:r>
              <a:rPr lang="en-US" altLang="ko-KR" sz="1200" dirty="0">
                <a:solidFill>
                  <a:prstClr val="black"/>
                </a:solidFill>
              </a:rPr>
              <a:t> ≠ NULL)) </a:t>
            </a:r>
            <a:r>
              <a:rPr lang="ko-KR" altLang="en-US" sz="1200" dirty="0" smtClean="0">
                <a:solidFill>
                  <a:prstClr val="black"/>
                </a:solidFill>
              </a:rPr>
              <a:t>링크</a:t>
            </a:r>
            <a:r>
              <a:rPr lang="en-US" altLang="ko-KR" sz="1200" dirty="0" smtClean="0">
                <a:solidFill>
                  <a:prstClr val="black"/>
                </a:solidFill>
              </a:rPr>
              <a:t/>
            </a:r>
            <a:br>
              <a:rPr lang="en-US" altLang="ko-KR" sz="1200" dirty="0" smtClean="0">
                <a:solidFill>
                  <a:prstClr val="black"/>
                </a:solidFill>
              </a:rPr>
            </a:br>
            <a:r>
              <a:rPr lang="ko-KR" altLang="en-US" sz="1200" dirty="0" smtClean="0">
                <a:solidFill>
                  <a:prstClr val="black"/>
                </a:solidFill>
              </a:rPr>
              <a:t>필드를 </a:t>
            </a:r>
            <a:r>
              <a:rPr lang="ko-KR" altLang="en-US" sz="1200" dirty="0">
                <a:solidFill>
                  <a:prstClr val="black"/>
                </a:solidFill>
              </a:rPr>
              <a:t>따라 </a:t>
            </a:r>
            <a:r>
              <a:rPr lang="ko-KR" altLang="en-US" sz="1200" dirty="0" smtClean="0">
                <a:solidFill>
                  <a:srgbClr val="0000FF"/>
                </a:solidFill>
              </a:rPr>
              <a:t>이동</a:t>
            </a:r>
            <a:r>
              <a:rPr lang="en-US" altLang="ko-KR" sz="1200" dirty="0" smtClean="0">
                <a:solidFill>
                  <a:prstClr val="black"/>
                </a:solidFill>
              </a:rPr>
              <a:t>. </a:t>
            </a:r>
            <a:r>
              <a:rPr lang="ko-KR" altLang="en-US" sz="1200" dirty="0">
                <a:solidFill>
                  <a:prstClr val="black"/>
                </a:solidFill>
              </a:rPr>
              <a:t>링크 필드가 </a:t>
            </a:r>
            <a:r>
              <a:rPr lang="en-US" altLang="ko-KR" sz="1200" dirty="0">
                <a:solidFill>
                  <a:srgbClr val="FF0000"/>
                </a:solidFill>
              </a:rPr>
              <a:t>NULL</a:t>
            </a:r>
            <a:r>
              <a:rPr lang="ko-KR" altLang="en-US" sz="1200" dirty="0">
                <a:solidFill>
                  <a:prstClr val="black"/>
                </a:solidFill>
              </a:rPr>
              <a:t>인 노드 즉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>
                <a:solidFill>
                  <a:prstClr val="black"/>
                </a:solidFill>
              </a:rPr>
              <a:t>마지막 노드를 </a:t>
            </a:r>
            <a:r>
              <a:rPr lang="ko-KR" altLang="en-US" sz="1200" dirty="0" smtClean="0">
                <a:solidFill>
                  <a:srgbClr val="FF0000"/>
                </a:solidFill>
              </a:rPr>
              <a:t>찾으면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while </a:t>
            </a:r>
            <a:r>
              <a:rPr lang="ko-KR" altLang="en-US" sz="1200" dirty="0">
                <a:solidFill>
                  <a:srgbClr val="FF0000"/>
                </a:solidFill>
              </a:rPr>
              <a:t>문</a:t>
            </a:r>
            <a:r>
              <a:rPr lang="ko-KR" altLang="en-US" sz="1200" dirty="0">
                <a:solidFill>
                  <a:prstClr val="black"/>
                </a:solidFill>
              </a:rPr>
              <a:t>을 끝내고 </a:t>
            </a:r>
            <a:r>
              <a:rPr lang="ko-KR" altLang="en-US" sz="1200" dirty="0">
                <a:solidFill>
                  <a:srgbClr val="00A99D"/>
                </a:solidFill>
              </a:rPr>
              <a:t>➎</a:t>
            </a:r>
            <a:r>
              <a:rPr lang="en-US" altLang="ko-KR" sz="1200" dirty="0">
                <a:solidFill>
                  <a:srgbClr val="00A99D"/>
                </a:solidFill>
              </a:rPr>
              <a:t>- </a:t>
            </a:r>
            <a:r>
              <a:rPr lang="en-US" altLang="ko-KR" sz="1200" dirty="0" smtClean="0">
                <a:solidFill>
                  <a:srgbClr val="00A99D"/>
                </a:solidFill>
              </a:rPr>
              <a:t>c</a:t>
            </a:r>
            <a:r>
              <a:rPr lang="ko-KR" altLang="en-US" sz="1200" dirty="0" smtClean="0">
                <a:solidFill>
                  <a:prstClr val="black"/>
                </a:solidFill>
              </a:rPr>
              <a:t>를 수행</a:t>
            </a:r>
            <a:endParaRPr lang="en-US" altLang="ko-KR" sz="1200" dirty="0" smtClean="0"/>
          </a:p>
          <a:p>
            <a:pPr marL="989013" lvl="1" eaLnBrk="1" hangingPunct="1">
              <a:buNone/>
              <a:defRPr/>
            </a:pPr>
            <a:endParaRPr lang="en-US" altLang="ko-KR" sz="1400" dirty="0" smtClean="0"/>
          </a:p>
          <a:p>
            <a:pPr marL="989013" lvl="1" eaLnBrk="1" hangingPunct="1">
              <a:buNone/>
              <a:defRPr/>
            </a:pPr>
            <a:endParaRPr lang="en-US" altLang="ko-KR" sz="1400" dirty="0" smtClean="0"/>
          </a:p>
          <a:p>
            <a:pPr marL="989013" lvl="1" eaLnBrk="1" hangingPunct="1">
              <a:buNone/>
              <a:defRPr/>
            </a:pPr>
            <a:endParaRPr lang="en-US" altLang="ko-KR" sz="1400" dirty="0"/>
          </a:p>
          <a:p>
            <a:pPr marL="989013" lvl="1" eaLnBrk="1" hangingPunct="1">
              <a:buNone/>
              <a:defRPr/>
            </a:pPr>
            <a:endParaRPr lang="en-US" altLang="ko-KR" sz="1400" dirty="0" smtClean="0"/>
          </a:p>
          <a:p>
            <a:pPr marL="989013" lvl="1" eaLnBrk="1" hangingPunct="1">
              <a:buNone/>
              <a:defRPr/>
            </a:pPr>
            <a:endParaRPr lang="en-US" altLang="ko-KR" sz="1400" dirty="0" smtClean="0"/>
          </a:p>
          <a:p>
            <a:pPr marL="989013" lvl="1" eaLnBrk="1" hangingPunct="1">
              <a:buNone/>
              <a:defRPr/>
            </a:pPr>
            <a:r>
              <a:rPr lang="en-US" altLang="ko-KR" sz="1400" dirty="0">
                <a:solidFill>
                  <a:srgbClr val="00A99D"/>
                </a:solidFill>
              </a:rPr>
              <a:t> ➎- c </a:t>
            </a:r>
            <a:r>
              <a:rPr lang="en-US" altLang="ko-KR" sz="1400" dirty="0" err="1">
                <a:solidFill>
                  <a:prstClr val="black"/>
                </a:solidFill>
              </a:rPr>
              <a:t>temp.link</a:t>
            </a:r>
            <a:r>
              <a:rPr lang="en-US" altLang="ko-KR" sz="1400" dirty="0">
                <a:solidFill>
                  <a:prstClr val="black"/>
                </a:solidFill>
              </a:rPr>
              <a:t> ← new</a:t>
            </a:r>
            <a:r>
              <a:rPr lang="en-US" altLang="ko-KR" sz="1400" dirty="0" smtClean="0">
                <a:solidFill>
                  <a:prstClr val="black"/>
                </a:solidFill>
              </a:rPr>
              <a:t>; </a:t>
            </a:r>
            <a:r>
              <a:rPr lang="ko-KR" altLang="en-US" sz="1200" dirty="0" smtClean="0">
                <a:solidFill>
                  <a:prstClr val="black"/>
                </a:solidFill>
              </a:rPr>
              <a:t>순회 포인터 </a:t>
            </a:r>
            <a:r>
              <a:rPr lang="en-US" altLang="ko-KR" sz="1200" dirty="0" smtClean="0">
                <a:solidFill>
                  <a:prstClr val="black"/>
                </a:solidFill>
              </a:rPr>
              <a:t>temp</a:t>
            </a:r>
            <a:r>
              <a:rPr lang="ko-KR" altLang="en-US" sz="1200" dirty="0" smtClean="0">
                <a:solidFill>
                  <a:prstClr val="black"/>
                </a:solidFill>
              </a:rPr>
              <a:t>가 가리키는 노드 위치에 삽입할 </a:t>
            </a:r>
            <a:r>
              <a:rPr lang="ko-KR" altLang="en-US" sz="1200" dirty="0" smtClean="0">
                <a:solidFill>
                  <a:srgbClr val="0000FF"/>
                </a:solidFill>
              </a:rPr>
              <a:t>새 노드 </a:t>
            </a:r>
            <a:r>
              <a:rPr lang="en-US" altLang="ko-KR" sz="1200" dirty="0" smtClean="0">
                <a:solidFill>
                  <a:srgbClr val="0000FF"/>
                </a:solidFill>
              </a:rPr>
              <a:t>new</a:t>
            </a:r>
            <a:r>
              <a:rPr lang="ko-KR" altLang="en-US" sz="1200" dirty="0" smtClean="0">
                <a:solidFill>
                  <a:prstClr val="black"/>
                </a:solidFill>
              </a:rPr>
              <a:t>의 </a:t>
            </a:r>
            <a:r>
              <a:rPr lang="en-US" altLang="ko-KR" sz="1200" dirty="0" smtClean="0">
                <a:solidFill>
                  <a:prstClr val="black"/>
                </a:solidFill>
              </a:rPr>
              <a:t/>
            </a:r>
            <a:br>
              <a:rPr lang="en-US" altLang="ko-KR" sz="1200" dirty="0" smtClean="0">
                <a:solidFill>
                  <a:prstClr val="black"/>
                </a:solidFill>
              </a:rPr>
            </a:br>
            <a:r>
              <a:rPr lang="en-US" altLang="ko-KR" sz="1200" dirty="0" smtClean="0">
                <a:solidFill>
                  <a:prstClr val="black"/>
                </a:solidFill>
              </a:rPr>
              <a:t>       </a:t>
            </a:r>
            <a:r>
              <a:rPr lang="ko-KR" altLang="en-US" sz="1200" dirty="0" smtClean="0">
                <a:solidFill>
                  <a:srgbClr val="0000FF"/>
                </a:solidFill>
              </a:rPr>
              <a:t>주소</a:t>
            </a:r>
            <a:r>
              <a:rPr lang="en-US" altLang="ko-KR" sz="1200" dirty="0" smtClean="0">
                <a:solidFill>
                  <a:srgbClr val="0000FF"/>
                </a:solidFill>
              </a:rPr>
              <a:t>(700)</a:t>
            </a:r>
            <a:r>
              <a:rPr lang="ko-KR" altLang="en-US" sz="1200" dirty="0" smtClean="0">
                <a:solidFill>
                  <a:srgbClr val="0000FF"/>
                </a:solidFill>
              </a:rPr>
              <a:t>를 저장</a:t>
            </a:r>
            <a:r>
              <a:rPr lang="ko-KR" altLang="en-US" sz="1200" dirty="0" smtClean="0">
                <a:solidFill>
                  <a:prstClr val="black"/>
                </a:solidFill>
              </a:rPr>
              <a:t>하여 리스트의 </a:t>
            </a:r>
            <a:r>
              <a:rPr lang="ko-KR" altLang="en-US" sz="1200" dirty="0" smtClean="0">
                <a:solidFill>
                  <a:srgbClr val="0000FF"/>
                </a:solidFill>
              </a:rPr>
              <a:t>마지막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srgbClr val="0000FF"/>
                </a:solidFill>
              </a:rPr>
              <a:t>노드</a:t>
            </a:r>
            <a:r>
              <a:rPr lang="ko-KR" altLang="en-US" sz="1200" dirty="0" smtClean="0">
                <a:solidFill>
                  <a:prstClr val="black"/>
                </a:solidFill>
              </a:rPr>
              <a:t>가 새 노드 </a:t>
            </a:r>
            <a:r>
              <a:rPr lang="en-US" altLang="ko-KR" sz="1200" dirty="0" smtClean="0">
                <a:solidFill>
                  <a:prstClr val="black"/>
                </a:solidFill>
              </a:rPr>
              <a:t>new</a:t>
            </a:r>
            <a:r>
              <a:rPr lang="ko-KR" altLang="en-US" sz="1200" dirty="0" smtClean="0">
                <a:solidFill>
                  <a:prstClr val="black"/>
                </a:solidFill>
              </a:rPr>
              <a:t>로 </a:t>
            </a:r>
            <a:r>
              <a:rPr lang="ko-KR" altLang="en-US" sz="1200" dirty="0" smtClean="0">
                <a:solidFill>
                  <a:srgbClr val="0000FF"/>
                </a:solidFill>
              </a:rPr>
              <a:t>연결</a:t>
            </a:r>
            <a:r>
              <a:rPr lang="ko-KR" altLang="en-US" sz="1200" dirty="0" smtClean="0">
                <a:solidFill>
                  <a:prstClr val="black"/>
                </a:solidFill>
              </a:rPr>
              <a:t>되게 한다</a:t>
            </a:r>
            <a:r>
              <a:rPr lang="en-US" altLang="ko-KR" sz="1200" dirty="0" smtClean="0">
                <a:solidFill>
                  <a:prstClr val="black"/>
                </a:solidFill>
              </a:rPr>
              <a:t>.</a:t>
            </a:r>
            <a:endParaRPr lang="en-US" altLang="ko-KR" sz="1400" dirty="0"/>
          </a:p>
          <a:p>
            <a:pPr marL="457200" lvl="1" indent="0" eaLnBrk="1" hangingPunct="1">
              <a:buNone/>
              <a:defRPr/>
            </a:pPr>
            <a:endParaRPr lang="ko-KR" altLang="en-US" sz="1400" dirty="0" smtClean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1619672" y="2205142"/>
            <a:ext cx="6167016" cy="1584176"/>
            <a:chOff x="1439863" y="2420938"/>
            <a:chExt cx="7164387" cy="2016125"/>
          </a:xfrm>
        </p:grpSpPr>
        <p:sp>
          <p:nvSpPr>
            <p:cNvPr id="4" name="직사각형 3"/>
            <p:cNvSpPr/>
            <p:nvPr/>
          </p:nvSpPr>
          <p:spPr bwMode="auto">
            <a:xfrm>
              <a:off x="1439863" y="2420938"/>
              <a:ext cx="7164387" cy="20161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5" name="Rectangle 28"/>
            <p:cNvSpPr>
              <a:spLocks noChangeArrowheads="1"/>
            </p:cNvSpPr>
            <p:nvPr/>
          </p:nvSpPr>
          <p:spPr bwMode="auto">
            <a:xfrm>
              <a:off x="2124075" y="2636838"/>
              <a:ext cx="59213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000" b="1">
                <a:solidFill>
                  <a:schemeClr val="bg2"/>
                </a:solidFill>
                <a:latin typeface="+mn-ea"/>
                <a:ea typeface="+mn-ea"/>
              </a:endParaRPr>
            </a:p>
          </p:txBody>
        </p:sp>
        <p:grpSp>
          <p:nvGrpSpPr>
            <p:cNvPr id="6" name="Group 34"/>
            <p:cNvGrpSpPr>
              <a:grpSpLocks/>
            </p:cNvGrpSpPr>
            <p:nvPr/>
          </p:nvGrpSpPr>
          <p:grpSpPr bwMode="auto">
            <a:xfrm>
              <a:off x="4640263" y="3141663"/>
              <a:ext cx="757237" cy="71437"/>
              <a:chOff x="1701" y="709"/>
              <a:chExt cx="477" cy="45"/>
            </a:xfrm>
          </p:grpSpPr>
          <p:sp>
            <p:nvSpPr>
              <p:cNvPr id="7" name="Line 35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" name="Oval 36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9" name="Group 37"/>
            <p:cNvGrpSpPr>
              <a:grpSpLocks/>
            </p:cNvGrpSpPr>
            <p:nvPr/>
          </p:nvGrpSpPr>
          <p:grpSpPr bwMode="auto">
            <a:xfrm>
              <a:off x="6334125" y="3141663"/>
              <a:ext cx="757238" cy="71437"/>
              <a:chOff x="1701" y="709"/>
              <a:chExt cx="477" cy="45"/>
            </a:xfrm>
          </p:grpSpPr>
          <p:sp>
            <p:nvSpPr>
              <p:cNvPr id="10" name="Line 38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1" name="Oval 39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12" name="그룹 11"/>
            <p:cNvGrpSpPr>
              <a:grpSpLocks/>
            </p:cNvGrpSpPr>
            <p:nvPr/>
          </p:nvGrpSpPr>
          <p:grpSpPr bwMode="auto">
            <a:xfrm>
              <a:off x="3576638" y="2768600"/>
              <a:ext cx="1355725" cy="534988"/>
              <a:chOff x="3432175" y="3055938"/>
              <a:chExt cx="1355725" cy="534987"/>
            </a:xfrm>
          </p:grpSpPr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4194175" y="3248025"/>
                <a:ext cx="5937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Rectangle 6"/>
              <p:cNvSpPr>
                <a:spLocks noChangeArrowheads="1"/>
              </p:cNvSpPr>
              <p:nvPr/>
            </p:nvSpPr>
            <p:spPr bwMode="auto">
              <a:xfrm>
                <a:off x="3573463" y="3248025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Line 7"/>
              <p:cNvSpPr>
                <a:spLocks noChangeShapeType="1"/>
              </p:cNvSpPr>
              <p:nvPr/>
            </p:nvSpPr>
            <p:spPr bwMode="auto">
              <a:xfrm>
                <a:off x="3573463" y="3248025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6" name="Line 8"/>
              <p:cNvSpPr>
                <a:spLocks noChangeShapeType="1"/>
              </p:cNvSpPr>
              <p:nvPr/>
            </p:nvSpPr>
            <p:spPr bwMode="auto">
              <a:xfrm>
                <a:off x="3573463" y="3590925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7" name="Line 9"/>
              <p:cNvSpPr>
                <a:spLocks noChangeShapeType="1"/>
              </p:cNvSpPr>
              <p:nvPr/>
            </p:nvSpPr>
            <p:spPr bwMode="auto">
              <a:xfrm>
                <a:off x="3573463" y="324802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8" name="Line 10"/>
              <p:cNvSpPr>
                <a:spLocks noChangeShapeType="1"/>
              </p:cNvSpPr>
              <p:nvPr/>
            </p:nvSpPr>
            <p:spPr bwMode="auto">
              <a:xfrm>
                <a:off x="4243388" y="3248025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9" name="Line 11"/>
              <p:cNvSpPr>
                <a:spLocks noChangeShapeType="1"/>
              </p:cNvSpPr>
              <p:nvPr/>
            </p:nvSpPr>
            <p:spPr bwMode="auto">
              <a:xfrm>
                <a:off x="4787900" y="324802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3432175" y="3055938"/>
                <a:ext cx="874713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100</a:t>
                </a:r>
                <a:r>
                  <a:rPr lang="ko-KR" altLang="en-US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21" name="Rectangle 42"/>
              <p:cNvSpPr>
                <a:spLocks noChangeArrowheads="1"/>
              </p:cNvSpPr>
              <p:nvPr/>
            </p:nvSpPr>
            <p:spPr bwMode="auto">
              <a:xfrm>
                <a:off x="4271963" y="3255963"/>
                <a:ext cx="514350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</a:p>
            </p:txBody>
          </p:sp>
        </p:grpSp>
        <p:grpSp>
          <p:nvGrpSpPr>
            <p:cNvPr id="22" name="그룹 21"/>
            <p:cNvGrpSpPr>
              <a:grpSpLocks/>
            </p:cNvGrpSpPr>
            <p:nvPr/>
          </p:nvGrpSpPr>
          <p:grpSpPr bwMode="auto">
            <a:xfrm>
              <a:off x="5159375" y="2762250"/>
              <a:ext cx="1447800" cy="541338"/>
              <a:chOff x="5014913" y="3049588"/>
              <a:chExt cx="1447800" cy="541337"/>
            </a:xfrm>
          </p:grpSpPr>
          <p:sp>
            <p:nvSpPr>
              <p:cNvPr id="23" name="Rectangle 12"/>
              <p:cNvSpPr>
                <a:spLocks noChangeArrowheads="1"/>
              </p:cNvSpPr>
              <p:nvPr/>
            </p:nvSpPr>
            <p:spPr bwMode="auto">
              <a:xfrm>
                <a:off x="5870575" y="3248025"/>
                <a:ext cx="592138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4" name="Rectangle 13"/>
              <p:cNvSpPr>
                <a:spLocks noChangeArrowheads="1"/>
              </p:cNvSpPr>
              <p:nvPr/>
            </p:nvSpPr>
            <p:spPr bwMode="auto">
              <a:xfrm>
                <a:off x="5248275" y="3248025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5" name="Line 16"/>
              <p:cNvSpPr>
                <a:spLocks noChangeShapeType="1"/>
              </p:cNvSpPr>
              <p:nvPr/>
            </p:nvSpPr>
            <p:spPr bwMode="auto">
              <a:xfrm>
                <a:off x="5248275" y="3248025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6" name="Line 17"/>
              <p:cNvSpPr>
                <a:spLocks noChangeShapeType="1"/>
              </p:cNvSpPr>
              <p:nvPr/>
            </p:nvSpPr>
            <p:spPr bwMode="auto">
              <a:xfrm>
                <a:off x="5248275" y="3590925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7" name="Line 18"/>
              <p:cNvSpPr>
                <a:spLocks noChangeShapeType="1"/>
              </p:cNvSpPr>
              <p:nvPr/>
            </p:nvSpPr>
            <p:spPr bwMode="auto">
              <a:xfrm>
                <a:off x="5248275" y="324802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8" name="Line 19"/>
              <p:cNvSpPr>
                <a:spLocks noChangeShapeType="1"/>
              </p:cNvSpPr>
              <p:nvPr/>
            </p:nvSpPr>
            <p:spPr bwMode="auto">
              <a:xfrm>
                <a:off x="5918200" y="3248025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9" name="Line 20"/>
              <p:cNvSpPr>
                <a:spLocks noChangeShapeType="1"/>
              </p:cNvSpPr>
              <p:nvPr/>
            </p:nvSpPr>
            <p:spPr bwMode="auto">
              <a:xfrm>
                <a:off x="6462713" y="324802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0" name="Rectangle 43"/>
              <p:cNvSpPr>
                <a:spLocks noChangeArrowheads="1"/>
              </p:cNvSpPr>
              <p:nvPr/>
            </p:nvSpPr>
            <p:spPr bwMode="auto">
              <a:xfrm>
                <a:off x="5014913" y="3049588"/>
                <a:ext cx="874712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200</a:t>
                </a:r>
                <a:r>
                  <a:rPr lang="ko-KR" altLang="en-US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31" name="Rectangle 44"/>
              <p:cNvSpPr>
                <a:spLocks noChangeArrowheads="1"/>
              </p:cNvSpPr>
              <p:nvPr/>
            </p:nvSpPr>
            <p:spPr bwMode="auto">
              <a:xfrm>
                <a:off x="5930900" y="3249613"/>
                <a:ext cx="514350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300</a:t>
                </a:r>
              </a:p>
            </p:txBody>
          </p:sp>
        </p:grpSp>
        <p:grpSp>
          <p:nvGrpSpPr>
            <p:cNvPr id="32" name="그룹 31"/>
            <p:cNvGrpSpPr>
              <a:grpSpLocks/>
            </p:cNvGrpSpPr>
            <p:nvPr/>
          </p:nvGrpSpPr>
          <p:grpSpPr bwMode="auto">
            <a:xfrm>
              <a:off x="1847850" y="2962275"/>
              <a:ext cx="827088" cy="361950"/>
              <a:chOff x="1703388" y="3249613"/>
              <a:chExt cx="827087" cy="361950"/>
            </a:xfrm>
          </p:grpSpPr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1703388" y="3268663"/>
                <a:ext cx="190500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L</a:t>
                </a:r>
              </a:p>
            </p:txBody>
          </p:sp>
          <p:sp>
            <p:nvSpPr>
              <p:cNvPr id="34" name="Line 30"/>
              <p:cNvSpPr>
                <a:spLocks noChangeShapeType="1"/>
              </p:cNvSpPr>
              <p:nvPr/>
            </p:nvSpPr>
            <p:spPr bwMode="auto">
              <a:xfrm>
                <a:off x="1985963" y="3249613"/>
                <a:ext cx="5445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5" name="Line 31"/>
              <p:cNvSpPr>
                <a:spLocks noChangeShapeType="1"/>
              </p:cNvSpPr>
              <p:nvPr/>
            </p:nvSpPr>
            <p:spPr bwMode="auto">
              <a:xfrm>
                <a:off x="1985963" y="3592513"/>
                <a:ext cx="544512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6" name="Line 32"/>
              <p:cNvSpPr>
                <a:spLocks noChangeShapeType="1"/>
              </p:cNvSpPr>
              <p:nvPr/>
            </p:nvSpPr>
            <p:spPr bwMode="auto">
              <a:xfrm>
                <a:off x="1985963" y="324961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7" name="Line 33"/>
              <p:cNvSpPr>
                <a:spLocks noChangeShapeType="1"/>
              </p:cNvSpPr>
              <p:nvPr/>
            </p:nvSpPr>
            <p:spPr bwMode="auto">
              <a:xfrm>
                <a:off x="2530475" y="324961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8" name="Oval 40"/>
              <p:cNvSpPr>
                <a:spLocks noChangeArrowheads="1"/>
              </p:cNvSpPr>
              <p:nvPr/>
            </p:nvSpPr>
            <p:spPr bwMode="auto">
              <a:xfrm>
                <a:off x="2219325" y="3429000"/>
                <a:ext cx="71438" cy="71438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9" name="Rectangle 45"/>
              <p:cNvSpPr>
                <a:spLocks noChangeArrowheads="1"/>
              </p:cNvSpPr>
              <p:nvPr/>
            </p:nvSpPr>
            <p:spPr bwMode="auto">
              <a:xfrm>
                <a:off x="1998663" y="3249613"/>
                <a:ext cx="514350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100</a:t>
                </a:r>
              </a:p>
            </p:txBody>
          </p:sp>
        </p:grpSp>
        <p:sp>
          <p:nvSpPr>
            <p:cNvPr id="40" name="Line 46"/>
            <p:cNvSpPr>
              <a:spLocks noChangeShapeType="1"/>
            </p:cNvSpPr>
            <p:nvPr/>
          </p:nvSpPr>
          <p:spPr bwMode="auto">
            <a:xfrm>
              <a:off x="2433638" y="3175000"/>
              <a:ext cx="12874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41" name="그룹 40"/>
            <p:cNvGrpSpPr>
              <a:grpSpLocks/>
            </p:cNvGrpSpPr>
            <p:nvPr/>
          </p:nvGrpSpPr>
          <p:grpSpPr bwMode="auto">
            <a:xfrm>
              <a:off x="6886575" y="2767013"/>
              <a:ext cx="1430338" cy="536575"/>
              <a:chOff x="6742113" y="3054350"/>
              <a:chExt cx="1430337" cy="536575"/>
            </a:xfrm>
          </p:grpSpPr>
          <p:sp>
            <p:nvSpPr>
              <p:cNvPr id="42" name="Rectangle 21"/>
              <p:cNvSpPr>
                <a:spLocks noChangeArrowheads="1"/>
              </p:cNvSpPr>
              <p:nvPr/>
            </p:nvSpPr>
            <p:spPr bwMode="auto">
              <a:xfrm>
                <a:off x="7578725" y="3248025"/>
                <a:ext cx="5937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 smtClean="0">
                    <a:latin typeface="+mn-ea"/>
                    <a:ea typeface="+mn-ea"/>
                  </a:rPr>
                  <a:t> NULL</a:t>
                </a:r>
                <a:endParaRPr lang="en-US" altLang="ko-KR" sz="1000" b="1">
                  <a:latin typeface="+mn-ea"/>
                  <a:ea typeface="+mn-ea"/>
                </a:endParaRPr>
              </a:p>
            </p:txBody>
          </p:sp>
          <p:sp>
            <p:nvSpPr>
              <p:cNvPr id="43" name="Rectangle 22"/>
              <p:cNvSpPr>
                <a:spLocks noChangeArrowheads="1"/>
              </p:cNvSpPr>
              <p:nvPr/>
            </p:nvSpPr>
            <p:spPr bwMode="auto">
              <a:xfrm>
                <a:off x="6958013" y="3248025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44" name="Line 23"/>
              <p:cNvSpPr>
                <a:spLocks noChangeShapeType="1"/>
              </p:cNvSpPr>
              <p:nvPr/>
            </p:nvSpPr>
            <p:spPr bwMode="auto">
              <a:xfrm>
                <a:off x="6958013" y="3248025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5" name="Line 24"/>
              <p:cNvSpPr>
                <a:spLocks noChangeShapeType="1"/>
              </p:cNvSpPr>
              <p:nvPr/>
            </p:nvSpPr>
            <p:spPr bwMode="auto">
              <a:xfrm>
                <a:off x="6958013" y="3590925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6" name="Line 25"/>
              <p:cNvSpPr>
                <a:spLocks noChangeShapeType="1"/>
              </p:cNvSpPr>
              <p:nvPr/>
            </p:nvSpPr>
            <p:spPr bwMode="auto">
              <a:xfrm>
                <a:off x="6958013" y="324802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7" name="Line 26"/>
              <p:cNvSpPr>
                <a:spLocks noChangeShapeType="1"/>
              </p:cNvSpPr>
              <p:nvPr/>
            </p:nvSpPr>
            <p:spPr bwMode="auto">
              <a:xfrm>
                <a:off x="7627938" y="3248025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8" name="Line 27"/>
              <p:cNvSpPr>
                <a:spLocks noChangeShapeType="1"/>
              </p:cNvSpPr>
              <p:nvPr/>
            </p:nvSpPr>
            <p:spPr bwMode="auto">
              <a:xfrm>
                <a:off x="8172450" y="324802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9" name="Rectangle 47"/>
              <p:cNvSpPr>
                <a:spLocks noChangeArrowheads="1"/>
              </p:cNvSpPr>
              <p:nvPr/>
            </p:nvSpPr>
            <p:spPr bwMode="auto">
              <a:xfrm>
                <a:off x="6742113" y="3054350"/>
                <a:ext cx="874712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300</a:t>
                </a:r>
                <a:r>
                  <a:rPr lang="ko-KR" altLang="en-US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</p:grpSp>
        <p:grpSp>
          <p:nvGrpSpPr>
            <p:cNvPr id="50" name="Group 48"/>
            <p:cNvGrpSpPr>
              <a:grpSpLocks/>
            </p:cNvGrpSpPr>
            <p:nvPr/>
          </p:nvGrpSpPr>
          <p:grpSpPr bwMode="auto">
            <a:xfrm>
              <a:off x="2916238" y="3309938"/>
              <a:ext cx="1173162" cy="709612"/>
              <a:chOff x="2419" y="2765"/>
              <a:chExt cx="739" cy="447"/>
            </a:xfrm>
          </p:grpSpPr>
          <p:grpSp>
            <p:nvGrpSpPr>
              <p:cNvPr id="51" name="Group 49"/>
              <p:cNvGrpSpPr>
                <a:grpSpLocks/>
              </p:cNvGrpSpPr>
              <p:nvPr/>
            </p:nvGrpSpPr>
            <p:grpSpPr bwMode="auto">
              <a:xfrm>
                <a:off x="2419" y="2765"/>
                <a:ext cx="733" cy="447"/>
                <a:chOff x="3462" y="2765"/>
                <a:chExt cx="733" cy="447"/>
              </a:xfrm>
            </p:grpSpPr>
            <p:sp>
              <p:nvSpPr>
                <p:cNvPr id="53" name="Rectangle 50"/>
                <p:cNvSpPr>
                  <a:spLocks noChangeArrowheads="1"/>
                </p:cNvSpPr>
                <p:nvPr/>
              </p:nvSpPr>
              <p:spPr bwMode="auto">
                <a:xfrm>
                  <a:off x="3858" y="2981"/>
                  <a:ext cx="336" cy="205"/>
                </a:xfrm>
                <a:prstGeom prst="rect">
                  <a:avLst/>
                </a:prstGeom>
                <a:solidFill>
                  <a:srgbClr val="CCCCFF"/>
                </a:solidFill>
                <a:ln w="9525">
                  <a:solidFill>
                    <a:srgbClr val="CCCC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54" name="Rectangle 51"/>
                <p:cNvSpPr>
                  <a:spLocks noChangeArrowheads="1"/>
                </p:cNvSpPr>
                <p:nvPr/>
              </p:nvSpPr>
              <p:spPr bwMode="auto">
                <a:xfrm>
                  <a:off x="3462" y="2996"/>
                  <a:ext cx="353" cy="2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algn="r" eaLnBrk="1" hangingPunct="1"/>
                  <a:r>
                    <a:rPr lang="en-US" altLang="ko-KR" sz="1000" b="1">
                      <a:latin typeface="+mn-ea"/>
                      <a:ea typeface="+mn-ea"/>
                    </a:rPr>
                    <a:t>temp</a:t>
                  </a:r>
                </a:p>
              </p:txBody>
            </p:sp>
            <p:sp>
              <p:nvSpPr>
                <p:cNvPr id="55" name="Line 52"/>
                <p:cNvSpPr>
                  <a:spLocks noChangeShapeType="1"/>
                </p:cNvSpPr>
                <p:nvPr/>
              </p:nvSpPr>
              <p:spPr bwMode="auto">
                <a:xfrm>
                  <a:off x="3852" y="2976"/>
                  <a:ext cx="343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56" name="Line 53"/>
                <p:cNvSpPr>
                  <a:spLocks noChangeShapeType="1"/>
                </p:cNvSpPr>
                <p:nvPr/>
              </p:nvSpPr>
              <p:spPr bwMode="auto">
                <a:xfrm>
                  <a:off x="3852" y="3192"/>
                  <a:ext cx="343" cy="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57" name="Line 54"/>
                <p:cNvSpPr>
                  <a:spLocks noChangeShapeType="1"/>
                </p:cNvSpPr>
                <p:nvPr/>
              </p:nvSpPr>
              <p:spPr bwMode="auto">
                <a:xfrm>
                  <a:off x="3852" y="2976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58" name="Line 55"/>
                <p:cNvSpPr>
                  <a:spLocks noChangeShapeType="1"/>
                </p:cNvSpPr>
                <p:nvPr/>
              </p:nvSpPr>
              <p:spPr bwMode="auto">
                <a:xfrm>
                  <a:off x="4195" y="2976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59" name="Oval 56"/>
                <p:cNvSpPr>
                  <a:spLocks noChangeArrowheads="1"/>
                </p:cNvSpPr>
                <p:nvPr/>
              </p:nvSpPr>
              <p:spPr bwMode="auto">
                <a:xfrm>
                  <a:off x="4014" y="3021"/>
                  <a:ext cx="45" cy="45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60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4038" y="2765"/>
                  <a:ext cx="0" cy="256"/>
                </a:xfrm>
                <a:prstGeom prst="line">
                  <a:avLst/>
                </a:prstGeom>
                <a:noFill/>
                <a:ln w="28575">
                  <a:solidFill>
                    <a:srgbClr val="FF66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52" name="Rectangle 58"/>
              <p:cNvSpPr>
                <a:spLocks noChangeArrowheads="1"/>
              </p:cNvSpPr>
              <p:nvPr/>
            </p:nvSpPr>
            <p:spPr bwMode="auto">
              <a:xfrm>
                <a:off x="2834" y="3076"/>
                <a:ext cx="32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100</a:t>
                </a:r>
              </a:p>
            </p:txBody>
          </p:sp>
        </p:grpSp>
        <p:grpSp>
          <p:nvGrpSpPr>
            <p:cNvPr id="61" name="Group 59"/>
            <p:cNvGrpSpPr>
              <a:grpSpLocks/>
            </p:cNvGrpSpPr>
            <p:nvPr/>
          </p:nvGrpSpPr>
          <p:grpSpPr bwMode="auto">
            <a:xfrm>
              <a:off x="4572000" y="3300413"/>
              <a:ext cx="1208088" cy="709612"/>
              <a:chOff x="2397" y="2765"/>
              <a:chExt cx="761" cy="447"/>
            </a:xfrm>
          </p:grpSpPr>
          <p:grpSp>
            <p:nvGrpSpPr>
              <p:cNvPr id="62" name="Group 60"/>
              <p:cNvGrpSpPr>
                <a:grpSpLocks/>
              </p:cNvGrpSpPr>
              <p:nvPr/>
            </p:nvGrpSpPr>
            <p:grpSpPr bwMode="auto">
              <a:xfrm>
                <a:off x="2397" y="2765"/>
                <a:ext cx="755" cy="447"/>
                <a:chOff x="3440" y="2765"/>
                <a:chExt cx="755" cy="447"/>
              </a:xfrm>
            </p:grpSpPr>
            <p:sp>
              <p:nvSpPr>
                <p:cNvPr id="64" name="Rectangle 61"/>
                <p:cNvSpPr>
                  <a:spLocks noChangeArrowheads="1"/>
                </p:cNvSpPr>
                <p:nvPr/>
              </p:nvSpPr>
              <p:spPr bwMode="auto">
                <a:xfrm>
                  <a:off x="3858" y="2981"/>
                  <a:ext cx="336" cy="205"/>
                </a:xfrm>
                <a:prstGeom prst="rect">
                  <a:avLst/>
                </a:prstGeom>
                <a:solidFill>
                  <a:srgbClr val="CCCCFF"/>
                </a:solidFill>
                <a:ln w="9525">
                  <a:solidFill>
                    <a:srgbClr val="CCCC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65" name="Rectangle 62"/>
                <p:cNvSpPr>
                  <a:spLocks noChangeArrowheads="1"/>
                </p:cNvSpPr>
                <p:nvPr/>
              </p:nvSpPr>
              <p:spPr bwMode="auto">
                <a:xfrm>
                  <a:off x="3440" y="2996"/>
                  <a:ext cx="375" cy="2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algn="r" eaLnBrk="1" hangingPunct="1"/>
                  <a:r>
                    <a:rPr lang="en-US" altLang="ko-KR" sz="1000" b="1">
                      <a:latin typeface="+mn-ea"/>
                      <a:ea typeface="+mn-ea"/>
                    </a:rPr>
                    <a:t>temp</a:t>
                  </a:r>
                </a:p>
              </p:txBody>
            </p:sp>
            <p:sp>
              <p:nvSpPr>
                <p:cNvPr id="66" name="Line 63"/>
                <p:cNvSpPr>
                  <a:spLocks noChangeShapeType="1"/>
                </p:cNvSpPr>
                <p:nvPr/>
              </p:nvSpPr>
              <p:spPr bwMode="auto">
                <a:xfrm>
                  <a:off x="3852" y="2976"/>
                  <a:ext cx="343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67" name="Line 64"/>
                <p:cNvSpPr>
                  <a:spLocks noChangeShapeType="1"/>
                </p:cNvSpPr>
                <p:nvPr/>
              </p:nvSpPr>
              <p:spPr bwMode="auto">
                <a:xfrm>
                  <a:off x="3852" y="3192"/>
                  <a:ext cx="343" cy="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68" name="Line 65"/>
                <p:cNvSpPr>
                  <a:spLocks noChangeShapeType="1"/>
                </p:cNvSpPr>
                <p:nvPr/>
              </p:nvSpPr>
              <p:spPr bwMode="auto">
                <a:xfrm>
                  <a:off x="3852" y="2976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69" name="Line 66"/>
                <p:cNvSpPr>
                  <a:spLocks noChangeShapeType="1"/>
                </p:cNvSpPr>
                <p:nvPr/>
              </p:nvSpPr>
              <p:spPr bwMode="auto">
                <a:xfrm>
                  <a:off x="4195" y="2976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70" name="Oval 67"/>
                <p:cNvSpPr>
                  <a:spLocks noChangeArrowheads="1"/>
                </p:cNvSpPr>
                <p:nvPr/>
              </p:nvSpPr>
              <p:spPr bwMode="auto">
                <a:xfrm>
                  <a:off x="4014" y="3021"/>
                  <a:ext cx="45" cy="45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71" name="Line 68"/>
                <p:cNvSpPr>
                  <a:spLocks noChangeShapeType="1"/>
                </p:cNvSpPr>
                <p:nvPr/>
              </p:nvSpPr>
              <p:spPr bwMode="auto">
                <a:xfrm flipV="1">
                  <a:off x="4038" y="2765"/>
                  <a:ext cx="0" cy="256"/>
                </a:xfrm>
                <a:prstGeom prst="line">
                  <a:avLst/>
                </a:prstGeom>
                <a:noFill/>
                <a:ln w="28575">
                  <a:solidFill>
                    <a:srgbClr val="FF66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63" name="Rectangle 69"/>
              <p:cNvSpPr>
                <a:spLocks noChangeArrowheads="1"/>
              </p:cNvSpPr>
              <p:nvPr/>
            </p:nvSpPr>
            <p:spPr bwMode="auto">
              <a:xfrm>
                <a:off x="2834" y="3076"/>
                <a:ext cx="32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200</a:t>
                </a:r>
              </a:p>
            </p:txBody>
          </p:sp>
        </p:grpSp>
        <p:grpSp>
          <p:nvGrpSpPr>
            <p:cNvPr id="72" name="Group 70"/>
            <p:cNvGrpSpPr>
              <a:grpSpLocks/>
            </p:cNvGrpSpPr>
            <p:nvPr/>
          </p:nvGrpSpPr>
          <p:grpSpPr bwMode="auto">
            <a:xfrm>
              <a:off x="6229350" y="3300413"/>
              <a:ext cx="1249363" cy="709612"/>
              <a:chOff x="2371" y="2765"/>
              <a:chExt cx="787" cy="447"/>
            </a:xfrm>
          </p:grpSpPr>
          <p:grpSp>
            <p:nvGrpSpPr>
              <p:cNvPr id="73" name="Group 71"/>
              <p:cNvGrpSpPr>
                <a:grpSpLocks/>
              </p:cNvGrpSpPr>
              <p:nvPr/>
            </p:nvGrpSpPr>
            <p:grpSpPr bwMode="auto">
              <a:xfrm>
                <a:off x="2371" y="2765"/>
                <a:ext cx="781" cy="447"/>
                <a:chOff x="3414" y="2765"/>
                <a:chExt cx="781" cy="447"/>
              </a:xfrm>
            </p:grpSpPr>
            <p:sp>
              <p:nvSpPr>
                <p:cNvPr id="75" name="Rectangle 72"/>
                <p:cNvSpPr>
                  <a:spLocks noChangeArrowheads="1"/>
                </p:cNvSpPr>
                <p:nvPr/>
              </p:nvSpPr>
              <p:spPr bwMode="auto">
                <a:xfrm>
                  <a:off x="3858" y="2981"/>
                  <a:ext cx="336" cy="205"/>
                </a:xfrm>
                <a:prstGeom prst="rect">
                  <a:avLst/>
                </a:prstGeom>
                <a:solidFill>
                  <a:srgbClr val="CCCCFF"/>
                </a:solidFill>
                <a:ln w="9525">
                  <a:solidFill>
                    <a:srgbClr val="CCCC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76" name="Rectangle 73"/>
                <p:cNvSpPr>
                  <a:spLocks noChangeArrowheads="1"/>
                </p:cNvSpPr>
                <p:nvPr/>
              </p:nvSpPr>
              <p:spPr bwMode="auto">
                <a:xfrm>
                  <a:off x="3414" y="2996"/>
                  <a:ext cx="401" cy="2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algn="r" eaLnBrk="1" hangingPunct="1"/>
                  <a:r>
                    <a:rPr lang="en-US" altLang="ko-KR" sz="1000" b="1" dirty="0">
                      <a:latin typeface="+mn-ea"/>
                      <a:ea typeface="+mn-ea"/>
                    </a:rPr>
                    <a:t>temp</a:t>
                  </a:r>
                </a:p>
              </p:txBody>
            </p:sp>
            <p:sp>
              <p:nvSpPr>
                <p:cNvPr id="77" name="Line 74"/>
                <p:cNvSpPr>
                  <a:spLocks noChangeShapeType="1"/>
                </p:cNvSpPr>
                <p:nvPr/>
              </p:nvSpPr>
              <p:spPr bwMode="auto">
                <a:xfrm>
                  <a:off x="3852" y="2976"/>
                  <a:ext cx="343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78" name="Line 75"/>
                <p:cNvSpPr>
                  <a:spLocks noChangeShapeType="1"/>
                </p:cNvSpPr>
                <p:nvPr/>
              </p:nvSpPr>
              <p:spPr bwMode="auto">
                <a:xfrm>
                  <a:off x="3852" y="3192"/>
                  <a:ext cx="343" cy="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79" name="Line 76"/>
                <p:cNvSpPr>
                  <a:spLocks noChangeShapeType="1"/>
                </p:cNvSpPr>
                <p:nvPr/>
              </p:nvSpPr>
              <p:spPr bwMode="auto">
                <a:xfrm>
                  <a:off x="3852" y="2976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80" name="Line 77"/>
                <p:cNvSpPr>
                  <a:spLocks noChangeShapeType="1"/>
                </p:cNvSpPr>
                <p:nvPr/>
              </p:nvSpPr>
              <p:spPr bwMode="auto">
                <a:xfrm>
                  <a:off x="4195" y="2976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81" name="Oval 78"/>
                <p:cNvSpPr>
                  <a:spLocks noChangeArrowheads="1"/>
                </p:cNvSpPr>
                <p:nvPr/>
              </p:nvSpPr>
              <p:spPr bwMode="auto">
                <a:xfrm>
                  <a:off x="4014" y="3021"/>
                  <a:ext cx="45" cy="45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82" name="Line 79"/>
                <p:cNvSpPr>
                  <a:spLocks noChangeShapeType="1"/>
                </p:cNvSpPr>
                <p:nvPr/>
              </p:nvSpPr>
              <p:spPr bwMode="auto">
                <a:xfrm flipV="1">
                  <a:off x="4038" y="2765"/>
                  <a:ext cx="0" cy="256"/>
                </a:xfrm>
                <a:prstGeom prst="line">
                  <a:avLst/>
                </a:prstGeom>
                <a:noFill/>
                <a:ln w="28575">
                  <a:solidFill>
                    <a:srgbClr val="FF66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74" name="Rectangle 80"/>
              <p:cNvSpPr>
                <a:spLocks noChangeArrowheads="1"/>
              </p:cNvSpPr>
              <p:nvPr/>
            </p:nvSpPr>
            <p:spPr bwMode="auto">
              <a:xfrm>
                <a:off x="2834" y="3076"/>
                <a:ext cx="32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300</a:t>
                </a:r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5" y="4653136"/>
            <a:ext cx="6361930" cy="1747423"/>
          </a:xfrm>
          <a:prstGeom prst="rect">
            <a:avLst/>
          </a:prstGeom>
        </p:spPr>
      </p:pic>
      <p:sp>
        <p:nvSpPr>
          <p:cNvPr id="85" name="타원 84"/>
          <p:cNvSpPr/>
          <p:nvPr/>
        </p:nvSpPr>
        <p:spPr>
          <a:xfrm>
            <a:off x="6593049" y="4908955"/>
            <a:ext cx="360040" cy="30737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3519821" y="3201799"/>
            <a:ext cx="360040" cy="30737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4964842" y="3201799"/>
            <a:ext cx="360040" cy="30737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6398368" y="3208316"/>
            <a:ext cx="360040" cy="30737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39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63613"/>
            <a:ext cx="8686800" cy="571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dirty="0" smtClean="0"/>
              <a:t>순차 자료구조의 </a:t>
            </a:r>
            <a:r>
              <a:rPr lang="ko-KR" altLang="en-US" dirty="0" smtClean="0">
                <a:solidFill>
                  <a:srgbClr val="FF0000"/>
                </a:solidFill>
              </a:rPr>
              <a:t>문제점</a:t>
            </a:r>
          </a:p>
          <a:p>
            <a:pPr lvl="1" eaLnBrk="1" hangingPunct="1"/>
            <a:r>
              <a:rPr lang="ko-KR" altLang="en-US" dirty="0">
                <a:solidFill>
                  <a:srgbClr val="0000FF"/>
                </a:solidFill>
              </a:rPr>
              <a:t>삽입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연산</a:t>
            </a:r>
            <a:r>
              <a:rPr lang="ko-KR" altLang="en-US" dirty="0" smtClean="0"/>
              <a:t>이나 </a:t>
            </a:r>
            <a:r>
              <a:rPr lang="ko-KR" altLang="en-US" dirty="0" smtClean="0">
                <a:solidFill>
                  <a:srgbClr val="0000FF"/>
                </a:solidFill>
              </a:rPr>
              <a:t>삭제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연산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후</a:t>
            </a:r>
            <a:r>
              <a:rPr lang="ko-KR" altLang="en-US" dirty="0" smtClean="0"/>
              <a:t>에 </a:t>
            </a:r>
            <a:r>
              <a:rPr lang="ko-KR" altLang="en-US" dirty="0" smtClean="0">
                <a:solidFill>
                  <a:srgbClr val="0000FF"/>
                </a:solidFill>
              </a:rPr>
              <a:t>연속적</a:t>
            </a:r>
            <a:r>
              <a:rPr lang="ko-KR" altLang="en-US" dirty="0" smtClean="0"/>
              <a:t>인 </a:t>
            </a:r>
            <a:r>
              <a:rPr lang="ko-KR" altLang="en-US" dirty="0" smtClean="0">
                <a:solidFill>
                  <a:srgbClr val="0000FF"/>
                </a:solidFill>
              </a:rPr>
              <a:t>물리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주소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FF0000"/>
                </a:solidFill>
              </a:rPr>
              <a:t>유지</a:t>
            </a:r>
            <a:r>
              <a:rPr lang="ko-KR" altLang="en-US" dirty="0" smtClean="0"/>
              <a:t>하기 위해서 </a:t>
            </a:r>
            <a:r>
              <a:rPr lang="ko-KR" altLang="en-US" dirty="0" smtClean="0">
                <a:solidFill>
                  <a:srgbClr val="0000FF"/>
                </a:solidFill>
              </a:rPr>
              <a:t>원소</a:t>
            </a:r>
            <a:r>
              <a:rPr lang="ko-KR" altLang="en-US" dirty="0" smtClean="0"/>
              <a:t>들을 </a:t>
            </a:r>
            <a:r>
              <a:rPr lang="ko-KR" altLang="en-US" dirty="0" smtClean="0">
                <a:solidFill>
                  <a:srgbClr val="FF0000"/>
                </a:solidFill>
              </a:rPr>
              <a:t>이동</a:t>
            </a:r>
            <a:r>
              <a:rPr lang="ko-KR" altLang="en-US" dirty="0" smtClean="0"/>
              <a:t>시키는 </a:t>
            </a:r>
            <a:r>
              <a:rPr lang="ko-KR" altLang="en-US" dirty="0" smtClean="0">
                <a:solidFill>
                  <a:srgbClr val="0000FF"/>
                </a:solidFill>
              </a:rPr>
              <a:t>추가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작업</a:t>
            </a:r>
            <a:r>
              <a:rPr lang="ko-KR" altLang="en-US" dirty="0" smtClean="0"/>
              <a:t>과 </a:t>
            </a:r>
            <a:r>
              <a:rPr lang="ko-KR" altLang="en-US" dirty="0" smtClean="0">
                <a:solidFill>
                  <a:srgbClr val="FF0000"/>
                </a:solidFill>
              </a:rPr>
              <a:t>시간 소요</a:t>
            </a:r>
          </a:p>
          <a:p>
            <a:pPr lvl="2" eaLnBrk="1" hangingPunct="1">
              <a:lnSpc>
                <a:spcPct val="11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원소</a:t>
            </a:r>
            <a:r>
              <a:rPr lang="ko-KR" altLang="en-US" dirty="0" smtClean="0"/>
              <a:t>들의 </a:t>
            </a:r>
            <a:r>
              <a:rPr lang="ko-KR" altLang="en-US" dirty="0" smtClean="0">
                <a:solidFill>
                  <a:srgbClr val="0000FF"/>
                </a:solidFill>
              </a:rPr>
              <a:t>이동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작업</a:t>
            </a:r>
            <a:r>
              <a:rPr lang="ko-KR" altLang="en-US" dirty="0" smtClean="0"/>
              <a:t>으로 인한 </a:t>
            </a:r>
            <a:r>
              <a:rPr lang="ko-KR" altLang="en-US" dirty="0" smtClean="0">
                <a:solidFill>
                  <a:srgbClr val="FF0000"/>
                </a:solidFill>
              </a:rPr>
              <a:t>오버헤드</a:t>
            </a:r>
            <a:r>
              <a:rPr lang="ko-KR" altLang="en-US" dirty="0" smtClean="0"/>
              <a:t>로 </a:t>
            </a:r>
            <a:r>
              <a:rPr lang="ko-KR" altLang="en-US" dirty="0" smtClean="0">
                <a:solidFill>
                  <a:srgbClr val="0000FF"/>
                </a:solidFill>
              </a:rPr>
              <a:t>원소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개수</a:t>
            </a:r>
            <a:r>
              <a:rPr lang="ko-KR" altLang="en-US" dirty="0" smtClean="0"/>
              <a:t>가 </a:t>
            </a:r>
            <a:r>
              <a:rPr lang="ko-KR" altLang="en-US" dirty="0" smtClean="0">
                <a:solidFill>
                  <a:srgbClr val="FF0000"/>
                </a:solidFill>
              </a:rPr>
              <a:t>많고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0000FF"/>
                </a:solidFill>
              </a:rPr>
              <a:t>삽입・삭제</a:t>
            </a:r>
            <a:r>
              <a:rPr lang="ko-KR" altLang="en-US" dirty="0" smtClean="0">
                <a:solidFill>
                  <a:srgbClr val="0000FF"/>
                </a:solidFill>
              </a:rPr>
              <a:t> 연산</a:t>
            </a:r>
            <a:r>
              <a:rPr lang="ko-KR" altLang="en-US" dirty="0" smtClean="0"/>
              <a:t>이 많이 </a:t>
            </a:r>
            <a:r>
              <a:rPr lang="ko-KR" altLang="en-US" dirty="0" smtClean="0">
                <a:solidFill>
                  <a:srgbClr val="0000FF"/>
                </a:solidFill>
              </a:rPr>
              <a:t>발생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FF0000"/>
                </a:solidFill>
              </a:rPr>
              <a:t>경우</a:t>
            </a:r>
            <a:r>
              <a:rPr lang="ko-KR" altLang="en-US" dirty="0" smtClean="0"/>
              <a:t>에 </a:t>
            </a:r>
            <a:r>
              <a:rPr lang="ko-KR" altLang="en-US" dirty="0" smtClean="0">
                <a:solidFill>
                  <a:srgbClr val="0000FF"/>
                </a:solidFill>
              </a:rPr>
              <a:t>성능상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문제 발생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 eaLnBrk="1" hangingPunct="1">
              <a:lnSpc>
                <a:spcPct val="110000"/>
              </a:lnSpc>
            </a:pPr>
            <a:endParaRPr lang="ko-KR" altLang="en-US" sz="1050" dirty="0" smtClean="0"/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순차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자료구조</a:t>
            </a:r>
            <a:r>
              <a:rPr lang="ko-KR" altLang="en-US" dirty="0" smtClean="0"/>
              <a:t>는 </a:t>
            </a:r>
            <a:r>
              <a:rPr lang="ko-KR" altLang="en-US" dirty="0" smtClean="0">
                <a:solidFill>
                  <a:srgbClr val="FF0000"/>
                </a:solidFill>
              </a:rPr>
              <a:t>배열</a:t>
            </a:r>
            <a:r>
              <a:rPr lang="ko-KR" altLang="en-US" dirty="0" smtClean="0"/>
              <a:t>을 이용해 </a:t>
            </a:r>
            <a:r>
              <a:rPr lang="ko-KR" altLang="en-US" dirty="0" smtClean="0">
                <a:solidFill>
                  <a:srgbClr val="0000FF"/>
                </a:solidFill>
              </a:rPr>
              <a:t>구현</a:t>
            </a:r>
            <a:r>
              <a:rPr lang="ko-KR" altLang="en-US" dirty="0" smtClean="0"/>
              <a:t>하기 때문에 </a:t>
            </a:r>
            <a:r>
              <a:rPr lang="ko-KR" altLang="en-US" dirty="0" smtClean="0">
                <a:solidFill>
                  <a:srgbClr val="FF0000"/>
                </a:solidFill>
              </a:rPr>
              <a:t>배열</a:t>
            </a:r>
            <a:r>
              <a:rPr lang="ko-KR" altLang="en-US" dirty="0" smtClean="0"/>
              <a:t>이 갖고 있는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FF"/>
                </a:solidFill>
              </a:rPr>
              <a:t>메모리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사용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비효율성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문제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그대로 가짐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 eaLnBrk="1" hangingPunct="1"/>
            <a:endParaRPr lang="ko-KR" altLang="en-US" sz="1050" dirty="0" smtClean="0"/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순차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자료구조</a:t>
            </a:r>
            <a:r>
              <a:rPr lang="ko-KR" altLang="en-US" dirty="0" smtClean="0"/>
              <a:t>에서의 </a:t>
            </a:r>
            <a:r>
              <a:rPr lang="ko-KR" altLang="en-US" dirty="0" smtClean="0">
                <a:solidFill>
                  <a:srgbClr val="0000FF"/>
                </a:solidFill>
              </a:rPr>
              <a:t>연산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시간</a:t>
            </a:r>
            <a:r>
              <a:rPr lang="ko-KR" altLang="en-US" dirty="0" smtClean="0"/>
              <a:t>에 대한 </a:t>
            </a:r>
            <a:r>
              <a:rPr lang="ko-KR" altLang="en-US" dirty="0" smtClean="0">
                <a:solidFill>
                  <a:srgbClr val="FF0000"/>
                </a:solidFill>
              </a:rPr>
              <a:t>문제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0000FF"/>
                </a:solidFill>
              </a:rPr>
              <a:t>저장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공간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FF0000"/>
                </a:solidFill>
              </a:rPr>
              <a:t>문제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개선한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자료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방법 필요</a:t>
            </a:r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</a:t>
            </a:r>
            <a:r>
              <a:rPr lang="ko-KR" altLang="en-US" smtClean="0"/>
              <a:t>이해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2361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단순 연결 리스트 </a:t>
            </a:r>
            <a:r>
              <a:rPr lang="ko-KR" altLang="en-US"/>
              <a:t>프로그램 </a:t>
            </a:r>
            <a:r>
              <a:rPr lang="en-US" altLang="ko-KR" smtClean="0"/>
              <a:t>1 </a:t>
            </a:r>
            <a:r>
              <a:rPr lang="en-US" altLang="ko-KR"/>
              <a:t>: </a:t>
            </a:r>
            <a:r>
              <a:rPr lang="ko-KR" altLang="en-US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169p</a:t>
            </a:r>
            <a:endParaRPr lang="ko-KR" altLang="en-US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132856"/>
            <a:ext cx="573752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1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z="1600" dirty="0" smtClean="0"/>
              <a:t>리스트 </a:t>
            </a:r>
            <a:r>
              <a:rPr lang="en-US" altLang="ko-KR" sz="1600" dirty="0">
                <a:solidFill>
                  <a:srgbClr val="0000FF"/>
                </a:solidFill>
              </a:rPr>
              <a:t>L</a:t>
            </a:r>
            <a:r>
              <a:rPr lang="ko-KR" altLang="en-US" sz="1600" dirty="0"/>
              <a:t>에서 </a:t>
            </a:r>
            <a:r>
              <a:rPr lang="ko-KR" altLang="en-US" sz="1600" dirty="0">
                <a:solidFill>
                  <a:srgbClr val="0000FF"/>
                </a:solidFill>
              </a:rPr>
              <a:t>포인터</a:t>
            </a:r>
            <a:r>
              <a:rPr lang="ko-KR" altLang="en-US" sz="1600" dirty="0"/>
              <a:t> </a:t>
            </a:r>
            <a:r>
              <a:rPr lang="en-US" altLang="ko-KR" sz="1600" dirty="0">
                <a:solidFill>
                  <a:srgbClr val="0000FF"/>
                </a:solidFill>
              </a:rPr>
              <a:t>pre</a:t>
            </a:r>
            <a:r>
              <a:rPr lang="ko-KR" altLang="en-US" sz="1600" dirty="0"/>
              <a:t>가 가리키는 </a:t>
            </a:r>
            <a:r>
              <a:rPr lang="ko-KR" altLang="en-US" sz="1600" dirty="0">
                <a:solidFill>
                  <a:srgbClr val="0000FF"/>
                </a:solidFill>
              </a:rPr>
              <a:t>노드</a:t>
            </a:r>
            <a:r>
              <a:rPr lang="ko-KR" altLang="en-US" sz="1600" dirty="0"/>
              <a:t>의 </a:t>
            </a:r>
            <a:r>
              <a:rPr lang="ko-KR" altLang="en-US" sz="1600" dirty="0">
                <a:solidFill>
                  <a:srgbClr val="0000FF"/>
                </a:solidFill>
              </a:rPr>
              <a:t>다음 노드 </a:t>
            </a:r>
            <a:r>
              <a:rPr lang="ko-KR" altLang="en-US" sz="1600" dirty="0">
                <a:solidFill>
                  <a:srgbClr val="FF0000"/>
                </a:solidFill>
              </a:rPr>
              <a:t>삭제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알고리즘  </a:t>
            </a:r>
            <a:r>
              <a:rPr lang="en-US" altLang="ko-KR" sz="1600" dirty="0"/>
              <a:t>: </a:t>
            </a:r>
            <a:r>
              <a:rPr lang="ko-KR" altLang="en-US" sz="1600" dirty="0">
                <a:solidFill>
                  <a:srgbClr val="FF0000"/>
                </a:solidFill>
              </a:rPr>
              <a:t>포인터 </a:t>
            </a:r>
            <a:r>
              <a:rPr lang="en-US" altLang="ko-KR" sz="1600" dirty="0" smtClean="0">
                <a:solidFill>
                  <a:srgbClr val="FF0000"/>
                </a:solidFill>
              </a:rPr>
              <a:t>old</a:t>
            </a:r>
            <a:r>
              <a:rPr lang="ko-KR" altLang="en-US" sz="1600" dirty="0" smtClean="0"/>
              <a:t>는 </a:t>
            </a:r>
            <a:r>
              <a:rPr lang="ko-KR" altLang="en-US" sz="1600" dirty="0" smtClean="0">
                <a:solidFill>
                  <a:srgbClr val="0000FF"/>
                </a:solidFill>
              </a:rPr>
              <a:t>삭제할 노드</a:t>
            </a:r>
            <a:r>
              <a:rPr lang="ko-KR" altLang="en-US" sz="1600" dirty="0" smtClean="0"/>
              <a:t>를 가리킨다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  <a:p>
            <a:pPr lvl="1" eaLnBrk="1" hangingPunct="1"/>
            <a:endParaRPr lang="en-US" altLang="ko-KR" dirty="0" smtClean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88840"/>
            <a:ext cx="7740352" cy="28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512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smtClean="0">
                <a:solidFill>
                  <a:srgbClr val="FF0000"/>
                </a:solidFill>
              </a:rPr>
              <a:t>삭제</a:t>
            </a:r>
            <a:r>
              <a:rPr lang="ko-KR" altLang="en-US" dirty="0" smtClean="0"/>
              <a:t> 연산 수행 </a:t>
            </a:r>
            <a:r>
              <a:rPr lang="ko-KR" altLang="en-US" dirty="0" smtClean="0">
                <a:solidFill>
                  <a:srgbClr val="0000FF"/>
                </a:solidFill>
              </a:rPr>
              <a:t>과정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627062" lvl="2" indent="0" eaLnBrk="1" hangingPunct="1">
              <a:buNone/>
            </a:pPr>
            <a:r>
              <a:rPr lang="ko-KR" altLang="en-US" sz="1400" dirty="0" smtClean="0"/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➊</a:t>
            </a:r>
            <a:r>
              <a:rPr lang="ko-KR" altLang="en-US" sz="1400" dirty="0" smtClean="0"/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공백</a:t>
            </a:r>
            <a:r>
              <a:rPr lang="ko-KR" altLang="en-US" sz="1400" dirty="0"/>
              <a:t> 리스트인 </a:t>
            </a:r>
            <a:r>
              <a:rPr lang="ko-KR" altLang="en-US" sz="1400" dirty="0" smtClean="0">
                <a:solidFill>
                  <a:srgbClr val="0000FF"/>
                </a:solidFill>
              </a:rPr>
              <a:t>경우</a:t>
            </a:r>
            <a:endParaRPr lang="en-US" altLang="ko-KR" sz="1400" dirty="0" smtClean="0">
              <a:solidFill>
                <a:srgbClr val="0000FF"/>
              </a:solidFill>
            </a:endParaRPr>
          </a:p>
          <a:p>
            <a:pPr marL="627062" lvl="2" indent="0" eaLnBrk="1" hangingPunct="1">
              <a:buNone/>
            </a:pPr>
            <a:r>
              <a:rPr lang="en-US" altLang="ko-KR" sz="1400" dirty="0" smtClean="0"/>
              <a:t>     </a:t>
            </a:r>
            <a:r>
              <a:rPr lang="ko-KR" altLang="en-US" sz="1400" dirty="0" smtClean="0"/>
              <a:t>공백 연결 </a:t>
            </a:r>
            <a:r>
              <a:rPr lang="ko-KR" altLang="en-US" sz="1400" dirty="0" smtClean="0">
                <a:solidFill>
                  <a:srgbClr val="FF0000"/>
                </a:solidFill>
              </a:rPr>
              <a:t>리스트 </a:t>
            </a:r>
            <a:r>
              <a:rPr lang="en-US" altLang="ko-KR" sz="1400" dirty="0" smtClean="0">
                <a:solidFill>
                  <a:srgbClr val="FF0000"/>
                </a:solidFill>
              </a:rPr>
              <a:t>L</a:t>
            </a:r>
            <a:r>
              <a:rPr lang="ko-KR" altLang="en-US" sz="1400" dirty="0" smtClean="0"/>
              <a:t>이 </a:t>
            </a:r>
            <a:r>
              <a:rPr lang="ko-KR" altLang="en-US" sz="1400" dirty="0" smtClean="0">
                <a:solidFill>
                  <a:srgbClr val="0000FF"/>
                </a:solidFill>
              </a:rPr>
              <a:t>공백</a:t>
            </a:r>
            <a:r>
              <a:rPr lang="ko-KR" altLang="en-US" sz="1400" dirty="0" smtClean="0"/>
              <a:t>이면 </a:t>
            </a:r>
            <a:r>
              <a:rPr lang="ko-KR" altLang="en-US" sz="1400" dirty="0" smtClean="0">
                <a:solidFill>
                  <a:srgbClr val="FF0000"/>
                </a:solidFill>
              </a:rPr>
              <a:t>오류</a:t>
            </a:r>
            <a:r>
              <a:rPr lang="ko-KR" altLang="en-US" sz="1400" dirty="0" smtClean="0"/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처리</a:t>
            </a:r>
            <a:r>
              <a:rPr lang="ko-KR" altLang="en-US" sz="1400" dirty="0" smtClean="0"/>
              <a:t>한다</a:t>
            </a:r>
            <a:r>
              <a:rPr lang="en-US" altLang="ko-KR" sz="1400" dirty="0" smtClean="0"/>
              <a:t>.</a:t>
            </a:r>
          </a:p>
          <a:p>
            <a:pPr marL="627062" lvl="2" indent="0" eaLnBrk="1" hangingPunct="1">
              <a:buNone/>
            </a:pP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➋ </a:t>
            </a:r>
            <a:r>
              <a:rPr lang="ko-KR" altLang="en-US" sz="1400" dirty="0">
                <a:solidFill>
                  <a:srgbClr val="0000FF"/>
                </a:solidFill>
              </a:rPr>
              <a:t>공백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리스트가 </a:t>
            </a:r>
            <a:r>
              <a:rPr lang="ko-KR" altLang="en-US" sz="1400" dirty="0" smtClean="0">
                <a:solidFill>
                  <a:srgbClr val="FF0000"/>
                </a:solidFill>
              </a:rPr>
              <a:t>아닌 경우</a:t>
            </a:r>
            <a:r>
              <a:rPr lang="en-US" altLang="ko-KR" sz="1400" dirty="0" smtClean="0">
                <a:solidFill>
                  <a:srgbClr val="FF0000"/>
                </a:solidFill>
              </a:rPr>
              <a:t/>
            </a:r>
            <a:br>
              <a:rPr lang="en-US" altLang="ko-KR" sz="1400" dirty="0" smtClean="0">
                <a:solidFill>
                  <a:srgbClr val="FF0000"/>
                </a:solidFill>
              </a:rPr>
            </a:br>
            <a:r>
              <a:rPr lang="en-US" altLang="ko-KR" sz="1400" dirty="0" smtClean="0">
                <a:solidFill>
                  <a:srgbClr val="FF0000"/>
                </a:solidFill>
              </a:rPr>
              <a:t>   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공백이 </a:t>
            </a:r>
            <a:r>
              <a:rPr lang="ko-KR" altLang="en-US" sz="1400" dirty="0" smtClean="0">
                <a:solidFill>
                  <a:srgbClr val="FF0000"/>
                </a:solidFill>
              </a:rPr>
              <a:t>아니면</a:t>
            </a:r>
            <a:r>
              <a:rPr lang="ko-KR" altLang="en-US" sz="1400" dirty="0" smtClean="0"/>
              <a:t> 삭제 </a:t>
            </a:r>
            <a:r>
              <a:rPr lang="ko-KR" altLang="en-US" sz="1400" dirty="0" smtClean="0">
                <a:solidFill>
                  <a:srgbClr val="0000FF"/>
                </a:solidFill>
              </a:rPr>
              <a:t>연산</a:t>
            </a:r>
            <a:r>
              <a:rPr lang="ko-KR" altLang="en-US" sz="1400" dirty="0" smtClean="0"/>
              <a:t>을 </a:t>
            </a:r>
            <a:r>
              <a:rPr lang="ko-KR" altLang="en-US" sz="1400" dirty="0" smtClean="0">
                <a:solidFill>
                  <a:srgbClr val="0000FF"/>
                </a:solidFill>
              </a:rPr>
              <a:t>수행</a:t>
            </a:r>
            <a:r>
              <a:rPr lang="ko-KR" altLang="en-US" sz="1400" dirty="0" smtClean="0"/>
              <a:t> 한다</a:t>
            </a:r>
            <a:r>
              <a:rPr lang="en-US" altLang="ko-KR" sz="1400" dirty="0" smtClean="0"/>
              <a:t>.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627062" lvl="2" indent="0" eaLnBrk="1" hangingPunct="1">
              <a:buNone/>
            </a:pPr>
            <a:r>
              <a:rPr lang="en-US" altLang="ko-KR" sz="1400" dirty="0" smtClean="0">
                <a:solidFill>
                  <a:srgbClr val="FF0000"/>
                </a:solidFill>
              </a:rPr>
              <a:t> ➋</a:t>
            </a:r>
            <a:r>
              <a:rPr lang="en-US" altLang="ko-KR" sz="1400" dirty="0">
                <a:solidFill>
                  <a:srgbClr val="FF0000"/>
                </a:solidFill>
              </a:rPr>
              <a:t>- a </a:t>
            </a:r>
            <a:r>
              <a:rPr lang="en-US" altLang="ko-KR" sz="1400" dirty="0">
                <a:solidFill>
                  <a:prstClr val="black"/>
                </a:solidFill>
              </a:rPr>
              <a:t>old ← </a:t>
            </a:r>
            <a:r>
              <a:rPr lang="en-US" altLang="ko-KR" sz="1400" dirty="0" err="1">
                <a:solidFill>
                  <a:prstClr val="black"/>
                </a:solidFill>
              </a:rPr>
              <a:t>pre.link</a:t>
            </a:r>
            <a:r>
              <a:rPr lang="en-US" altLang="ko-KR" sz="1400" dirty="0" smtClean="0">
                <a:solidFill>
                  <a:prstClr val="black"/>
                </a:solidFill>
              </a:rPr>
              <a:t>; </a:t>
            </a:r>
            <a:r>
              <a:rPr lang="ko-KR" altLang="en-US" sz="1400" dirty="0" smtClean="0">
                <a:solidFill>
                  <a:srgbClr val="0000FF"/>
                </a:solidFill>
              </a:rPr>
              <a:t>포인터</a:t>
            </a:r>
            <a:r>
              <a:rPr lang="ko-KR" altLang="en-US" sz="1400" dirty="0" smtClean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srgbClr val="0000FF"/>
                </a:solidFill>
              </a:rPr>
              <a:t>old</a:t>
            </a:r>
            <a:r>
              <a:rPr lang="ko-KR" altLang="en-US" sz="1400" dirty="0" smtClean="0">
                <a:solidFill>
                  <a:prstClr val="black"/>
                </a:solidFill>
              </a:rPr>
              <a:t>는 </a:t>
            </a:r>
            <a:r>
              <a:rPr lang="ko-KR" altLang="en-US" sz="1400" dirty="0" smtClean="0">
                <a:solidFill>
                  <a:srgbClr val="FF0000"/>
                </a:solidFill>
              </a:rPr>
              <a:t>삭제</a:t>
            </a:r>
            <a:r>
              <a:rPr lang="ko-KR" altLang="en-US" sz="1400" dirty="0" smtClean="0">
                <a:solidFill>
                  <a:prstClr val="black"/>
                </a:solidFill>
              </a:rPr>
              <a:t>할 </a:t>
            </a:r>
            <a:r>
              <a:rPr lang="ko-KR" altLang="en-US" sz="1400" dirty="0" smtClean="0">
                <a:solidFill>
                  <a:srgbClr val="0000FF"/>
                </a:solidFill>
              </a:rPr>
              <a:t>노드</a:t>
            </a:r>
            <a:r>
              <a:rPr lang="ko-KR" altLang="en-US" sz="1400" dirty="0" smtClean="0">
                <a:solidFill>
                  <a:prstClr val="black"/>
                </a:solidFill>
              </a:rPr>
              <a:t>를 </a:t>
            </a:r>
            <a:r>
              <a:rPr lang="ko-KR" altLang="en-US" sz="1400" dirty="0" smtClean="0">
                <a:solidFill>
                  <a:srgbClr val="FF0000"/>
                </a:solidFill>
              </a:rPr>
              <a:t>지시</a:t>
            </a:r>
            <a:r>
              <a:rPr lang="ko-KR" altLang="en-US" sz="1400" dirty="0" smtClean="0">
                <a:solidFill>
                  <a:prstClr val="black"/>
                </a:solidFill>
              </a:rPr>
              <a:t>해야 하므로 </a:t>
            </a:r>
            <a:r>
              <a:rPr lang="ko-KR" altLang="en-US" sz="1400" dirty="0" smtClean="0">
                <a:solidFill>
                  <a:srgbClr val="0000FF"/>
                </a:solidFill>
              </a:rPr>
              <a:t>노드 </a:t>
            </a:r>
            <a:r>
              <a:rPr lang="en-US" altLang="ko-KR" sz="1400" dirty="0" smtClean="0">
                <a:solidFill>
                  <a:srgbClr val="0000FF"/>
                </a:solidFill>
              </a:rPr>
              <a:t>pre</a:t>
            </a:r>
            <a:r>
              <a:rPr lang="ko-KR" altLang="en-US" sz="1400" dirty="0" smtClean="0">
                <a:solidFill>
                  <a:prstClr val="black"/>
                </a:solidFill>
              </a:rPr>
              <a:t>의 링크 필드 값</a:t>
            </a:r>
            <a:r>
              <a:rPr lang="en-US" altLang="ko-KR" sz="1400" dirty="0" smtClean="0">
                <a:solidFill>
                  <a:prstClr val="black"/>
                </a:solidFill>
              </a:rPr>
              <a:t>,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marL="989013" lvl="2" indent="0" eaLnBrk="1" hangingPunct="1">
              <a:buNone/>
            </a:pPr>
            <a:r>
              <a:rPr lang="ko-KR" altLang="en-US" sz="1400" b="1" dirty="0" smtClean="0">
                <a:solidFill>
                  <a:srgbClr val="0000CC"/>
                </a:solidFill>
              </a:rPr>
              <a:t>즉 노드 </a:t>
            </a:r>
            <a:r>
              <a:rPr lang="en-US" altLang="ko-KR" sz="1400" b="1" dirty="0">
                <a:solidFill>
                  <a:srgbClr val="0000CC"/>
                </a:solidFill>
              </a:rPr>
              <a:t>pre</a:t>
            </a:r>
            <a:r>
              <a:rPr lang="ko-KR" altLang="en-US" sz="1400" b="1" dirty="0">
                <a:solidFill>
                  <a:srgbClr val="0000CC"/>
                </a:solidFill>
              </a:rPr>
              <a:t>의 </a:t>
            </a:r>
            <a:r>
              <a:rPr lang="ko-KR" altLang="en-US" sz="1400" b="1" dirty="0" smtClean="0">
                <a:solidFill>
                  <a:srgbClr val="0000CC"/>
                </a:solidFill>
              </a:rPr>
              <a:t>다음 노드의 </a:t>
            </a:r>
            <a:r>
              <a:rPr lang="ko-KR" altLang="en-US" sz="1400" b="1" dirty="0">
                <a:solidFill>
                  <a:srgbClr val="0000CC"/>
                </a:solidFill>
              </a:rPr>
              <a:t>주소</a:t>
            </a:r>
            <a:r>
              <a:rPr lang="en-US" altLang="ko-KR" sz="1400" b="1" dirty="0">
                <a:solidFill>
                  <a:srgbClr val="0000CC"/>
                </a:solidFill>
              </a:rPr>
              <a:t>(</a:t>
            </a:r>
            <a:r>
              <a:rPr lang="en-US" altLang="ko-KR" sz="1400" b="1" dirty="0" err="1">
                <a:solidFill>
                  <a:srgbClr val="0000CC"/>
                </a:solidFill>
              </a:rPr>
              <a:t>pre.link</a:t>
            </a:r>
            <a:r>
              <a:rPr lang="en-US" altLang="ko-KR" sz="1400" b="1" dirty="0">
                <a:solidFill>
                  <a:srgbClr val="0000CC"/>
                </a:solidFill>
              </a:rPr>
              <a:t>)</a:t>
            </a:r>
            <a:r>
              <a:rPr lang="ko-KR" altLang="en-US" sz="1400" b="1" dirty="0">
                <a:solidFill>
                  <a:srgbClr val="0000CC"/>
                </a:solidFill>
              </a:rPr>
              <a:t>를 </a:t>
            </a:r>
            <a:r>
              <a:rPr lang="ko-KR" altLang="en-US" sz="1400" b="1" dirty="0">
                <a:solidFill>
                  <a:srgbClr val="FF0000"/>
                </a:solidFill>
              </a:rPr>
              <a:t>포인터 </a:t>
            </a:r>
            <a:r>
              <a:rPr lang="en-US" altLang="ko-KR" sz="1400" b="1" dirty="0">
                <a:solidFill>
                  <a:srgbClr val="FF0000"/>
                </a:solidFill>
              </a:rPr>
              <a:t>old</a:t>
            </a:r>
            <a:r>
              <a:rPr lang="ko-KR" altLang="en-US" sz="1400" b="1" dirty="0">
                <a:solidFill>
                  <a:srgbClr val="FF0000"/>
                </a:solidFill>
              </a:rPr>
              <a:t>에 </a:t>
            </a:r>
            <a:r>
              <a:rPr lang="ko-KR" altLang="en-US" sz="1400" dirty="0">
                <a:solidFill>
                  <a:srgbClr val="0000FF"/>
                </a:solidFill>
              </a:rPr>
              <a:t>저장</a:t>
            </a:r>
            <a:r>
              <a:rPr lang="ko-KR" altLang="en-US" sz="1400" dirty="0">
                <a:solidFill>
                  <a:prstClr val="black"/>
                </a:solidFill>
              </a:rPr>
              <a:t>하여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포인터 </a:t>
            </a:r>
            <a:r>
              <a:rPr lang="en-US" altLang="ko-KR" sz="1400" dirty="0">
                <a:solidFill>
                  <a:srgbClr val="0000FF"/>
                </a:solidFill>
              </a:rPr>
              <a:t>old</a:t>
            </a:r>
            <a:r>
              <a:rPr lang="ko-KR" altLang="en-US" sz="1400" dirty="0" smtClean="0">
                <a:solidFill>
                  <a:prstClr val="black"/>
                </a:solidFill>
              </a:rPr>
              <a:t>가</a:t>
            </a:r>
            <a:r>
              <a:rPr lang="en-US" altLang="ko-KR" sz="1400" dirty="0" smtClean="0">
                <a:solidFill>
                  <a:prstClr val="black"/>
                </a:solidFill>
              </a:rPr>
              <a:t/>
            </a:r>
            <a:br>
              <a:rPr lang="en-US" altLang="ko-KR" sz="1400" dirty="0" smtClean="0">
                <a:solidFill>
                  <a:prstClr val="black"/>
                </a:solidFill>
              </a:rPr>
            </a:br>
            <a:r>
              <a:rPr lang="ko-KR" altLang="en-US" sz="1400" dirty="0" smtClean="0">
                <a:solidFill>
                  <a:srgbClr val="FF0000"/>
                </a:solidFill>
              </a:rPr>
              <a:t>다음 노드</a:t>
            </a:r>
            <a:r>
              <a:rPr lang="en-US" altLang="ko-KR" sz="1400" dirty="0" smtClean="0">
                <a:solidFill>
                  <a:prstClr val="black"/>
                </a:solidFill>
              </a:rPr>
              <a:t>(</a:t>
            </a:r>
            <a:r>
              <a:rPr lang="ko-KR" altLang="en-US" sz="1400" dirty="0" smtClean="0">
                <a:solidFill>
                  <a:prstClr val="black"/>
                </a:solidFill>
              </a:rPr>
              <a:t>삭제</a:t>
            </a:r>
            <a:r>
              <a:rPr lang="en-US" altLang="ko-KR" sz="1400" dirty="0" smtClean="0">
                <a:solidFill>
                  <a:prstClr val="black"/>
                </a:solidFill>
              </a:rPr>
              <a:t>)</a:t>
            </a:r>
            <a:r>
              <a:rPr lang="ko-KR" altLang="en-US" sz="1400" dirty="0" smtClean="0">
                <a:solidFill>
                  <a:prstClr val="black"/>
                </a:solidFill>
              </a:rPr>
              <a:t>를 </a:t>
            </a:r>
            <a:r>
              <a:rPr lang="ko-KR" altLang="en-US" sz="1400" dirty="0">
                <a:solidFill>
                  <a:prstClr val="black"/>
                </a:solidFill>
              </a:rPr>
              <a:t>가리키게 한다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endParaRPr lang="en-US" altLang="ko-KR" sz="1400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1187624" y="4653136"/>
            <a:ext cx="7249243" cy="1584176"/>
            <a:chOff x="467544" y="2924944"/>
            <a:chExt cx="8459787" cy="1898650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467544" y="2924944"/>
              <a:ext cx="8459787" cy="18986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6" name="Group 36"/>
            <p:cNvGrpSpPr>
              <a:grpSpLocks/>
            </p:cNvGrpSpPr>
            <p:nvPr/>
          </p:nvGrpSpPr>
          <p:grpSpPr bwMode="auto">
            <a:xfrm>
              <a:off x="3331394" y="3583756"/>
              <a:ext cx="757237" cy="71438"/>
              <a:chOff x="1701" y="709"/>
              <a:chExt cx="477" cy="45"/>
            </a:xfrm>
          </p:grpSpPr>
          <p:sp>
            <p:nvSpPr>
              <p:cNvPr id="79" name="Line 37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0" name="Oval 38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7" name="그룹 8"/>
            <p:cNvGrpSpPr>
              <a:grpSpLocks/>
            </p:cNvGrpSpPr>
            <p:nvPr/>
          </p:nvGrpSpPr>
          <p:grpSpPr bwMode="auto">
            <a:xfrm>
              <a:off x="2267769" y="3210694"/>
              <a:ext cx="1355725" cy="534987"/>
              <a:chOff x="2484438" y="4768850"/>
              <a:chExt cx="1355725" cy="534988"/>
            </a:xfrm>
          </p:grpSpPr>
          <p:sp>
            <p:nvSpPr>
              <p:cNvPr id="70" name="Rectangle 8"/>
              <p:cNvSpPr>
                <a:spLocks noChangeArrowheads="1"/>
              </p:cNvSpPr>
              <p:nvPr/>
            </p:nvSpPr>
            <p:spPr bwMode="auto">
              <a:xfrm>
                <a:off x="3246438" y="4960938"/>
                <a:ext cx="5937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1" name="Rectangle 9"/>
              <p:cNvSpPr>
                <a:spLocks noChangeArrowheads="1"/>
              </p:cNvSpPr>
              <p:nvPr/>
            </p:nvSpPr>
            <p:spPr bwMode="auto">
              <a:xfrm>
                <a:off x="2625725" y="4960938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2" name="Line 10"/>
              <p:cNvSpPr>
                <a:spLocks noChangeShapeType="1"/>
              </p:cNvSpPr>
              <p:nvPr/>
            </p:nvSpPr>
            <p:spPr bwMode="auto">
              <a:xfrm>
                <a:off x="2625725" y="4960938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73" name="Line 11"/>
              <p:cNvSpPr>
                <a:spLocks noChangeShapeType="1"/>
              </p:cNvSpPr>
              <p:nvPr/>
            </p:nvSpPr>
            <p:spPr bwMode="auto">
              <a:xfrm>
                <a:off x="2625725" y="5303838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74" name="Line 12"/>
              <p:cNvSpPr>
                <a:spLocks noChangeShapeType="1"/>
              </p:cNvSpPr>
              <p:nvPr/>
            </p:nvSpPr>
            <p:spPr bwMode="auto">
              <a:xfrm>
                <a:off x="2625725" y="496093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75" name="Line 13"/>
              <p:cNvSpPr>
                <a:spLocks noChangeShapeType="1"/>
              </p:cNvSpPr>
              <p:nvPr/>
            </p:nvSpPr>
            <p:spPr bwMode="auto">
              <a:xfrm>
                <a:off x="3295650" y="4960938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>
                <a:off x="3840163" y="496093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77" name="Rectangle 43"/>
              <p:cNvSpPr>
                <a:spLocks noChangeArrowheads="1"/>
              </p:cNvSpPr>
              <p:nvPr/>
            </p:nvSpPr>
            <p:spPr bwMode="auto">
              <a:xfrm>
                <a:off x="2484438" y="4768850"/>
                <a:ext cx="874712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100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78" name="Rectangle 44"/>
              <p:cNvSpPr>
                <a:spLocks noChangeArrowheads="1"/>
              </p:cNvSpPr>
              <p:nvPr/>
            </p:nvSpPr>
            <p:spPr bwMode="auto">
              <a:xfrm>
                <a:off x="3324225" y="4968875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</a:p>
            </p:txBody>
          </p:sp>
        </p:grpSp>
        <p:grpSp>
          <p:nvGrpSpPr>
            <p:cNvPr id="8" name="그룹 18"/>
            <p:cNvGrpSpPr>
              <a:grpSpLocks/>
            </p:cNvGrpSpPr>
            <p:nvPr/>
          </p:nvGrpSpPr>
          <p:grpSpPr bwMode="auto">
            <a:xfrm>
              <a:off x="3850506" y="3204344"/>
              <a:ext cx="1447800" cy="541337"/>
              <a:chOff x="4067175" y="4762500"/>
              <a:chExt cx="1447800" cy="541338"/>
            </a:xfrm>
          </p:grpSpPr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4991100" y="4964113"/>
                <a:ext cx="509588" cy="327025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3" name="Rectangle 15"/>
              <p:cNvSpPr>
                <a:spLocks noChangeArrowheads="1"/>
              </p:cNvSpPr>
              <p:nvPr/>
            </p:nvSpPr>
            <p:spPr bwMode="auto">
              <a:xfrm>
                <a:off x="4300538" y="4960938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4" name="Line 18"/>
              <p:cNvSpPr>
                <a:spLocks noChangeShapeType="1"/>
              </p:cNvSpPr>
              <p:nvPr/>
            </p:nvSpPr>
            <p:spPr bwMode="auto">
              <a:xfrm>
                <a:off x="4300538" y="4960938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5" name="Line 19"/>
              <p:cNvSpPr>
                <a:spLocks noChangeShapeType="1"/>
              </p:cNvSpPr>
              <p:nvPr/>
            </p:nvSpPr>
            <p:spPr bwMode="auto">
              <a:xfrm>
                <a:off x="4300538" y="5303838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6" name="Line 20"/>
              <p:cNvSpPr>
                <a:spLocks noChangeShapeType="1"/>
              </p:cNvSpPr>
              <p:nvPr/>
            </p:nvSpPr>
            <p:spPr bwMode="auto">
              <a:xfrm>
                <a:off x="4300538" y="496093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7" name="Line 21"/>
              <p:cNvSpPr>
                <a:spLocks noChangeShapeType="1"/>
              </p:cNvSpPr>
              <p:nvPr/>
            </p:nvSpPr>
            <p:spPr bwMode="auto">
              <a:xfrm>
                <a:off x="4970463" y="4960938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8" name="Line 22"/>
              <p:cNvSpPr>
                <a:spLocks noChangeShapeType="1"/>
              </p:cNvSpPr>
              <p:nvPr/>
            </p:nvSpPr>
            <p:spPr bwMode="auto">
              <a:xfrm>
                <a:off x="5514975" y="496093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9" name="Rectangle 45"/>
              <p:cNvSpPr>
                <a:spLocks noChangeArrowheads="1"/>
              </p:cNvSpPr>
              <p:nvPr/>
            </p:nvSpPr>
            <p:spPr bwMode="auto">
              <a:xfrm>
                <a:off x="4067175" y="4762500"/>
                <a:ext cx="874713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</p:grpSp>
        <p:grpSp>
          <p:nvGrpSpPr>
            <p:cNvPr id="9" name="그룹 27"/>
            <p:cNvGrpSpPr>
              <a:grpSpLocks/>
            </p:cNvGrpSpPr>
            <p:nvPr/>
          </p:nvGrpSpPr>
          <p:grpSpPr bwMode="auto">
            <a:xfrm>
              <a:off x="538981" y="3404369"/>
              <a:ext cx="827088" cy="361950"/>
              <a:chOff x="755650" y="4962525"/>
              <a:chExt cx="827088" cy="361950"/>
            </a:xfrm>
          </p:grpSpPr>
          <p:sp>
            <p:nvSpPr>
              <p:cNvPr id="55" name="Rectangle 31"/>
              <p:cNvSpPr>
                <a:spLocks noChangeArrowheads="1"/>
              </p:cNvSpPr>
              <p:nvPr/>
            </p:nvSpPr>
            <p:spPr bwMode="auto">
              <a:xfrm>
                <a:off x="755650" y="4981575"/>
                <a:ext cx="190500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L</a:t>
                </a:r>
              </a:p>
            </p:txBody>
          </p:sp>
          <p:sp>
            <p:nvSpPr>
              <p:cNvPr id="56" name="Line 32"/>
              <p:cNvSpPr>
                <a:spLocks noChangeShapeType="1"/>
              </p:cNvSpPr>
              <p:nvPr/>
            </p:nvSpPr>
            <p:spPr bwMode="auto">
              <a:xfrm>
                <a:off x="1038225" y="4962525"/>
                <a:ext cx="54451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7" name="Line 33"/>
              <p:cNvSpPr>
                <a:spLocks noChangeShapeType="1"/>
              </p:cNvSpPr>
              <p:nvPr/>
            </p:nvSpPr>
            <p:spPr bwMode="auto">
              <a:xfrm>
                <a:off x="1038225" y="5305425"/>
                <a:ext cx="54451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8" name="Line 34"/>
              <p:cNvSpPr>
                <a:spLocks noChangeShapeType="1"/>
              </p:cNvSpPr>
              <p:nvPr/>
            </p:nvSpPr>
            <p:spPr bwMode="auto">
              <a:xfrm>
                <a:off x="1038225" y="4962525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9" name="Line 35"/>
              <p:cNvSpPr>
                <a:spLocks noChangeShapeType="1"/>
              </p:cNvSpPr>
              <p:nvPr/>
            </p:nvSpPr>
            <p:spPr bwMode="auto">
              <a:xfrm>
                <a:off x="1582738" y="496252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0" name="Oval 42"/>
              <p:cNvSpPr>
                <a:spLocks noChangeArrowheads="1"/>
              </p:cNvSpPr>
              <p:nvPr/>
            </p:nvSpPr>
            <p:spPr bwMode="auto">
              <a:xfrm>
                <a:off x="1271588" y="5141913"/>
                <a:ext cx="71437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1" name="Rectangle 46"/>
              <p:cNvSpPr>
                <a:spLocks noChangeArrowheads="1"/>
              </p:cNvSpPr>
              <p:nvPr/>
            </p:nvSpPr>
            <p:spPr bwMode="auto">
              <a:xfrm>
                <a:off x="1050925" y="4962525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100</a:t>
                </a:r>
              </a:p>
            </p:txBody>
          </p:sp>
        </p:grpSp>
        <p:sp>
          <p:nvSpPr>
            <p:cNvPr id="10" name="Line 47"/>
            <p:cNvSpPr>
              <a:spLocks noChangeShapeType="1"/>
            </p:cNvSpPr>
            <p:nvPr/>
          </p:nvSpPr>
          <p:spPr bwMode="auto">
            <a:xfrm>
              <a:off x="1124769" y="3617094"/>
              <a:ext cx="12874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11" name="Group 49"/>
            <p:cNvGrpSpPr>
              <a:grpSpLocks/>
            </p:cNvGrpSpPr>
            <p:nvPr/>
          </p:nvGrpSpPr>
          <p:grpSpPr bwMode="auto">
            <a:xfrm>
              <a:off x="3420294" y="3752031"/>
              <a:ext cx="1079500" cy="709613"/>
              <a:chOff x="2291" y="2167"/>
              <a:chExt cx="680" cy="447"/>
            </a:xfrm>
          </p:grpSpPr>
          <p:sp>
            <p:nvSpPr>
              <p:cNvPr id="47" name="Rectangle 50"/>
              <p:cNvSpPr>
                <a:spLocks noChangeArrowheads="1"/>
              </p:cNvSpPr>
              <p:nvPr/>
            </p:nvSpPr>
            <p:spPr bwMode="auto">
              <a:xfrm>
                <a:off x="2291" y="2398"/>
                <a:ext cx="300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pre</a:t>
                </a:r>
              </a:p>
            </p:txBody>
          </p:sp>
          <p:sp>
            <p:nvSpPr>
              <p:cNvPr id="48" name="Line 51"/>
              <p:cNvSpPr>
                <a:spLocks noChangeShapeType="1"/>
              </p:cNvSpPr>
              <p:nvPr/>
            </p:nvSpPr>
            <p:spPr bwMode="auto">
              <a:xfrm>
                <a:off x="2628" y="2378"/>
                <a:ext cx="34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9" name="Line 52"/>
              <p:cNvSpPr>
                <a:spLocks noChangeShapeType="1"/>
              </p:cNvSpPr>
              <p:nvPr/>
            </p:nvSpPr>
            <p:spPr bwMode="auto">
              <a:xfrm>
                <a:off x="2628" y="2594"/>
                <a:ext cx="34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0" name="Line 53"/>
              <p:cNvSpPr>
                <a:spLocks noChangeShapeType="1"/>
              </p:cNvSpPr>
              <p:nvPr/>
            </p:nvSpPr>
            <p:spPr bwMode="auto">
              <a:xfrm>
                <a:off x="2628" y="2378"/>
                <a:ext cx="0" cy="2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1" name="Line 54"/>
              <p:cNvSpPr>
                <a:spLocks noChangeShapeType="1"/>
              </p:cNvSpPr>
              <p:nvPr/>
            </p:nvSpPr>
            <p:spPr bwMode="auto">
              <a:xfrm>
                <a:off x="2971" y="2378"/>
                <a:ext cx="0" cy="216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2" name="Rectangle 55"/>
              <p:cNvSpPr>
                <a:spLocks noChangeArrowheads="1"/>
              </p:cNvSpPr>
              <p:nvPr/>
            </p:nvSpPr>
            <p:spPr bwMode="auto">
              <a:xfrm>
                <a:off x="2639" y="2468"/>
                <a:ext cx="32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</a:p>
            </p:txBody>
          </p:sp>
          <p:sp>
            <p:nvSpPr>
              <p:cNvPr id="53" name="Oval 56"/>
              <p:cNvSpPr>
                <a:spLocks noChangeArrowheads="1"/>
              </p:cNvSpPr>
              <p:nvPr/>
            </p:nvSpPr>
            <p:spPr bwMode="auto">
              <a:xfrm>
                <a:off x="2790" y="2423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4" name="Line 57"/>
              <p:cNvSpPr>
                <a:spLocks noChangeShapeType="1"/>
              </p:cNvSpPr>
              <p:nvPr/>
            </p:nvSpPr>
            <p:spPr bwMode="auto">
              <a:xfrm flipV="1">
                <a:off x="2814" y="2167"/>
                <a:ext cx="0" cy="25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12" name="그룹 45"/>
            <p:cNvGrpSpPr>
              <a:grpSpLocks/>
            </p:cNvGrpSpPr>
            <p:nvPr/>
          </p:nvGrpSpPr>
          <p:grpSpPr bwMode="auto">
            <a:xfrm>
              <a:off x="5076056" y="4088581"/>
              <a:ext cx="1079500" cy="374650"/>
              <a:chOff x="5292725" y="5646738"/>
              <a:chExt cx="1079500" cy="374650"/>
            </a:xfrm>
          </p:grpSpPr>
          <p:sp>
            <p:nvSpPr>
              <p:cNvPr id="40" name="Rectangle 6"/>
              <p:cNvSpPr>
                <a:spLocks noChangeArrowheads="1"/>
              </p:cNvSpPr>
              <p:nvPr/>
            </p:nvSpPr>
            <p:spPr bwMode="auto">
              <a:xfrm>
                <a:off x="5834063" y="5659438"/>
                <a:ext cx="533400" cy="325437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1" name="Rectangle 58"/>
              <p:cNvSpPr>
                <a:spLocks noChangeArrowheads="1"/>
              </p:cNvSpPr>
              <p:nvPr/>
            </p:nvSpPr>
            <p:spPr bwMode="auto">
              <a:xfrm>
                <a:off x="5292725" y="5678488"/>
                <a:ext cx="476250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old</a:t>
                </a:r>
              </a:p>
            </p:txBody>
          </p:sp>
          <p:sp>
            <p:nvSpPr>
              <p:cNvPr id="42" name="Line 59"/>
              <p:cNvSpPr>
                <a:spLocks noChangeShapeType="1"/>
              </p:cNvSpPr>
              <p:nvPr/>
            </p:nvSpPr>
            <p:spPr bwMode="auto">
              <a:xfrm>
                <a:off x="5827713" y="5646738"/>
                <a:ext cx="5445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3" name="Line 60"/>
              <p:cNvSpPr>
                <a:spLocks noChangeShapeType="1"/>
              </p:cNvSpPr>
              <p:nvPr/>
            </p:nvSpPr>
            <p:spPr bwMode="auto">
              <a:xfrm>
                <a:off x="5827713" y="5989638"/>
                <a:ext cx="544512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4" name="Line 61"/>
              <p:cNvSpPr>
                <a:spLocks noChangeShapeType="1"/>
              </p:cNvSpPr>
              <p:nvPr/>
            </p:nvSpPr>
            <p:spPr bwMode="auto">
              <a:xfrm>
                <a:off x="5827713" y="5646738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5" name="Line 62"/>
              <p:cNvSpPr>
                <a:spLocks noChangeShapeType="1"/>
              </p:cNvSpPr>
              <p:nvPr/>
            </p:nvSpPr>
            <p:spPr bwMode="auto">
              <a:xfrm>
                <a:off x="6372225" y="564673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6" name="Oval 63"/>
              <p:cNvSpPr>
                <a:spLocks noChangeArrowheads="1"/>
              </p:cNvSpPr>
              <p:nvPr/>
            </p:nvSpPr>
            <p:spPr bwMode="auto">
              <a:xfrm>
                <a:off x="6084888" y="5718175"/>
                <a:ext cx="71437" cy="7143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13" name="그룹 53"/>
            <p:cNvGrpSpPr>
              <a:grpSpLocks/>
            </p:cNvGrpSpPr>
            <p:nvPr/>
          </p:nvGrpSpPr>
          <p:grpSpPr bwMode="auto">
            <a:xfrm>
              <a:off x="7308081" y="3197994"/>
              <a:ext cx="1430338" cy="536575"/>
              <a:chOff x="7524750" y="4756150"/>
              <a:chExt cx="1430338" cy="536575"/>
            </a:xfrm>
          </p:grpSpPr>
          <p:sp>
            <p:nvSpPr>
              <p:cNvPr id="32" name="Rectangle 64"/>
              <p:cNvSpPr>
                <a:spLocks noChangeArrowheads="1"/>
              </p:cNvSpPr>
              <p:nvPr/>
            </p:nvSpPr>
            <p:spPr bwMode="auto">
              <a:xfrm>
                <a:off x="8361363" y="4949825"/>
                <a:ext cx="5937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 smtClean="0">
                    <a:latin typeface="+mn-ea"/>
                    <a:ea typeface="+mn-ea"/>
                  </a:rPr>
                  <a:t> NULL</a:t>
                </a:r>
                <a:endParaRPr lang="en-US" altLang="ko-KR" sz="1000" b="1">
                  <a:latin typeface="+mn-ea"/>
                  <a:ea typeface="+mn-ea"/>
                </a:endParaRPr>
              </a:p>
            </p:txBody>
          </p:sp>
          <p:sp>
            <p:nvSpPr>
              <p:cNvPr id="33" name="Rectangle 65"/>
              <p:cNvSpPr>
                <a:spLocks noChangeArrowheads="1"/>
              </p:cNvSpPr>
              <p:nvPr/>
            </p:nvSpPr>
            <p:spPr bwMode="auto">
              <a:xfrm>
                <a:off x="7740650" y="4949825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4" name="Line 66"/>
              <p:cNvSpPr>
                <a:spLocks noChangeShapeType="1"/>
              </p:cNvSpPr>
              <p:nvPr/>
            </p:nvSpPr>
            <p:spPr bwMode="auto">
              <a:xfrm>
                <a:off x="7740650" y="4949825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5" name="Line 67"/>
              <p:cNvSpPr>
                <a:spLocks noChangeShapeType="1"/>
              </p:cNvSpPr>
              <p:nvPr/>
            </p:nvSpPr>
            <p:spPr bwMode="auto">
              <a:xfrm>
                <a:off x="7740650" y="5292725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6" name="Line 68"/>
              <p:cNvSpPr>
                <a:spLocks noChangeShapeType="1"/>
              </p:cNvSpPr>
              <p:nvPr/>
            </p:nvSpPr>
            <p:spPr bwMode="auto">
              <a:xfrm>
                <a:off x="7740650" y="494982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7" name="Line 69"/>
              <p:cNvSpPr>
                <a:spLocks noChangeShapeType="1"/>
              </p:cNvSpPr>
              <p:nvPr/>
            </p:nvSpPr>
            <p:spPr bwMode="auto">
              <a:xfrm>
                <a:off x="8410575" y="4949825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8" name="Line 70"/>
              <p:cNvSpPr>
                <a:spLocks noChangeShapeType="1"/>
              </p:cNvSpPr>
              <p:nvPr/>
            </p:nvSpPr>
            <p:spPr bwMode="auto">
              <a:xfrm>
                <a:off x="8955088" y="494982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9" name="Rectangle 71"/>
              <p:cNvSpPr>
                <a:spLocks noChangeArrowheads="1"/>
              </p:cNvSpPr>
              <p:nvPr/>
            </p:nvSpPr>
            <p:spPr bwMode="auto">
              <a:xfrm>
                <a:off x="7524750" y="4756150"/>
                <a:ext cx="874713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400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</p:grpSp>
        <p:sp>
          <p:nvSpPr>
            <p:cNvPr id="14" name="Line 72"/>
            <p:cNvSpPr>
              <a:spLocks noChangeShapeType="1"/>
            </p:cNvSpPr>
            <p:nvPr/>
          </p:nvSpPr>
          <p:spPr bwMode="auto">
            <a:xfrm>
              <a:off x="6822306" y="3621856"/>
              <a:ext cx="68421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15" name="그룹 63"/>
            <p:cNvGrpSpPr>
              <a:grpSpLocks/>
            </p:cNvGrpSpPr>
            <p:nvPr/>
          </p:nvGrpSpPr>
          <p:grpSpPr bwMode="auto">
            <a:xfrm>
              <a:off x="5577706" y="3196406"/>
              <a:ext cx="1430338" cy="549275"/>
              <a:chOff x="5794375" y="4754011"/>
              <a:chExt cx="1430338" cy="549827"/>
            </a:xfrm>
          </p:grpSpPr>
          <p:sp>
            <p:nvSpPr>
              <p:cNvPr id="22" name="Rectangle 23"/>
              <p:cNvSpPr>
                <a:spLocks noChangeArrowheads="1"/>
              </p:cNvSpPr>
              <p:nvPr/>
            </p:nvSpPr>
            <p:spPr bwMode="auto">
              <a:xfrm>
                <a:off x="6630988" y="4960938"/>
                <a:ext cx="5937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ko-KR" sz="1000" b="1">
                  <a:latin typeface="+mn-ea"/>
                  <a:ea typeface="+mn-ea"/>
                </a:endParaRPr>
              </a:p>
            </p:txBody>
          </p:sp>
          <p:sp>
            <p:nvSpPr>
              <p:cNvPr id="23" name="Rectangle 24"/>
              <p:cNvSpPr>
                <a:spLocks noChangeArrowheads="1"/>
              </p:cNvSpPr>
              <p:nvPr/>
            </p:nvSpPr>
            <p:spPr bwMode="auto">
              <a:xfrm>
                <a:off x="6010275" y="4960938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4" name="Line 25"/>
              <p:cNvSpPr>
                <a:spLocks noChangeShapeType="1"/>
              </p:cNvSpPr>
              <p:nvPr/>
            </p:nvSpPr>
            <p:spPr bwMode="auto">
              <a:xfrm>
                <a:off x="6010275" y="4960938"/>
                <a:ext cx="121443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5" name="Line 26"/>
              <p:cNvSpPr>
                <a:spLocks noChangeShapeType="1"/>
              </p:cNvSpPr>
              <p:nvPr/>
            </p:nvSpPr>
            <p:spPr bwMode="auto">
              <a:xfrm>
                <a:off x="6010275" y="5303838"/>
                <a:ext cx="1214438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6" name="Line 27"/>
              <p:cNvSpPr>
                <a:spLocks noChangeShapeType="1"/>
              </p:cNvSpPr>
              <p:nvPr/>
            </p:nvSpPr>
            <p:spPr bwMode="auto">
              <a:xfrm>
                <a:off x="6010275" y="4960938"/>
                <a:ext cx="0" cy="34290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7" name="Line 28"/>
              <p:cNvSpPr>
                <a:spLocks noChangeShapeType="1"/>
              </p:cNvSpPr>
              <p:nvPr/>
            </p:nvSpPr>
            <p:spPr bwMode="auto">
              <a:xfrm>
                <a:off x="6680200" y="4960938"/>
                <a:ext cx="0" cy="34290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8" name="Line 29"/>
              <p:cNvSpPr>
                <a:spLocks noChangeShapeType="1"/>
              </p:cNvSpPr>
              <p:nvPr/>
            </p:nvSpPr>
            <p:spPr bwMode="auto">
              <a:xfrm>
                <a:off x="7224713" y="4960938"/>
                <a:ext cx="0" cy="34290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9" name="Rectangle 48"/>
              <p:cNvSpPr>
                <a:spLocks noChangeArrowheads="1"/>
              </p:cNvSpPr>
              <p:nvPr/>
            </p:nvSpPr>
            <p:spPr bwMode="auto">
              <a:xfrm>
                <a:off x="5794375" y="4754011"/>
                <a:ext cx="874713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300</a:t>
                </a:r>
                <a:r>
                  <a:rPr lang="ko-KR" altLang="en-US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30" name="Oval 73"/>
              <p:cNvSpPr>
                <a:spLocks noChangeArrowheads="1"/>
              </p:cNvSpPr>
              <p:nvPr/>
            </p:nvSpPr>
            <p:spPr bwMode="auto">
              <a:xfrm>
                <a:off x="6965950" y="5138738"/>
                <a:ext cx="71438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1" name="Rectangle 74"/>
              <p:cNvSpPr>
                <a:spLocks noChangeArrowheads="1"/>
              </p:cNvSpPr>
              <p:nvPr/>
            </p:nvSpPr>
            <p:spPr bwMode="auto">
              <a:xfrm>
                <a:off x="6707188" y="4959350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400</a:t>
                </a:r>
              </a:p>
            </p:txBody>
          </p:sp>
        </p:grpSp>
        <p:sp>
          <p:nvSpPr>
            <p:cNvPr id="16" name="Rectangle 75"/>
            <p:cNvSpPr>
              <a:spLocks noChangeArrowheads="1"/>
            </p:cNvSpPr>
            <p:nvPr/>
          </p:nvSpPr>
          <p:spPr bwMode="auto">
            <a:xfrm>
              <a:off x="4801419" y="3426594"/>
              <a:ext cx="514350" cy="166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300</a:t>
              </a:r>
            </a:p>
          </p:txBody>
        </p:sp>
        <p:sp>
          <p:nvSpPr>
            <p:cNvPr id="17" name="Rectangle 76"/>
            <p:cNvSpPr>
              <a:spLocks noChangeArrowheads="1"/>
            </p:cNvSpPr>
            <p:nvPr/>
          </p:nvSpPr>
          <p:spPr bwMode="auto">
            <a:xfrm>
              <a:off x="5474519" y="4252094"/>
              <a:ext cx="803275" cy="166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ko-KR" sz="1000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300</a:t>
              </a:r>
            </a:p>
          </p:txBody>
        </p:sp>
        <p:sp>
          <p:nvSpPr>
            <p:cNvPr id="18" name="Line 77"/>
            <p:cNvSpPr>
              <a:spLocks noChangeShapeType="1"/>
            </p:cNvSpPr>
            <p:nvPr/>
          </p:nvSpPr>
          <p:spPr bwMode="auto">
            <a:xfrm flipV="1">
              <a:off x="5909494" y="3744094"/>
              <a:ext cx="0" cy="4318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19" name="Group 39"/>
            <p:cNvGrpSpPr>
              <a:grpSpLocks/>
            </p:cNvGrpSpPr>
            <p:nvPr/>
          </p:nvGrpSpPr>
          <p:grpSpPr bwMode="auto">
            <a:xfrm>
              <a:off x="5025256" y="3583756"/>
              <a:ext cx="757238" cy="71438"/>
              <a:chOff x="1701" y="709"/>
              <a:chExt cx="477" cy="45"/>
            </a:xfrm>
          </p:grpSpPr>
          <p:sp>
            <p:nvSpPr>
              <p:cNvPr id="20" name="Line 40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1" name="Oval 41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120" y="945276"/>
            <a:ext cx="2633636" cy="1704527"/>
          </a:xfrm>
          <a:prstGeom prst="rect">
            <a:avLst/>
          </a:prstGeom>
        </p:spPr>
      </p:pic>
      <p:sp>
        <p:nvSpPr>
          <p:cNvPr id="82" name="타원 81"/>
          <p:cNvSpPr/>
          <p:nvPr/>
        </p:nvSpPr>
        <p:spPr>
          <a:xfrm>
            <a:off x="5635930" y="5531009"/>
            <a:ext cx="476119" cy="47086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08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sz="1400" dirty="0" smtClean="0">
                <a:solidFill>
                  <a:srgbClr val="FF0000"/>
                </a:solidFill>
              </a:rPr>
              <a:t>➋</a:t>
            </a:r>
            <a:r>
              <a:rPr lang="en-US" altLang="ko-KR" sz="1400" dirty="0">
                <a:solidFill>
                  <a:srgbClr val="FF0000"/>
                </a:solidFill>
              </a:rPr>
              <a:t>- b </a:t>
            </a:r>
            <a:r>
              <a:rPr lang="en-US" altLang="ko-KR" sz="1400" dirty="0"/>
              <a:t>if (old = NULL) then return</a:t>
            </a:r>
            <a:r>
              <a:rPr lang="en-US" altLang="ko-KR" sz="1400" dirty="0" smtClean="0"/>
              <a:t>;</a:t>
            </a:r>
          </a:p>
          <a:p>
            <a:pPr marL="357187" lvl="1" indent="0" eaLnBrk="1" hangingPunct="1">
              <a:buNone/>
            </a:pPr>
            <a:r>
              <a:rPr lang="ko-KR" altLang="en-US" sz="1200" b="1" dirty="0" smtClean="0"/>
              <a:t>        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만약 </a:t>
            </a:r>
            <a:r>
              <a:rPr lang="ko-KR" altLang="en-US" sz="1200" b="1" dirty="0">
                <a:solidFill>
                  <a:srgbClr val="0000FF"/>
                </a:solidFill>
              </a:rPr>
              <a:t>노드 </a:t>
            </a:r>
            <a:r>
              <a:rPr lang="en-US" altLang="ko-KR" sz="1200" b="1" dirty="0">
                <a:solidFill>
                  <a:srgbClr val="0000FF"/>
                </a:solidFill>
              </a:rPr>
              <a:t>pre</a:t>
            </a:r>
            <a:r>
              <a:rPr lang="ko-KR" altLang="en-US" sz="1200" b="1" dirty="0">
                <a:solidFill>
                  <a:srgbClr val="0000FF"/>
                </a:solidFill>
              </a:rPr>
              <a:t>가 리스트의 </a:t>
            </a:r>
            <a:r>
              <a:rPr lang="ko-KR" altLang="en-US" sz="1200" b="1" dirty="0">
                <a:solidFill>
                  <a:srgbClr val="FF0000"/>
                </a:solidFill>
              </a:rPr>
              <a:t>마지막</a:t>
            </a:r>
            <a:r>
              <a:rPr lang="ko-KR" altLang="en-US" sz="1200" b="1" dirty="0">
                <a:solidFill>
                  <a:srgbClr val="0000FF"/>
                </a:solidFill>
              </a:rPr>
              <a:t> 노드였다면 </a:t>
            </a:r>
            <a:r>
              <a:rPr lang="en-US" altLang="ko-KR" sz="1200" b="1" dirty="0" smtClean="0"/>
              <a:t>:</a:t>
            </a:r>
          </a:p>
          <a:p>
            <a:pPr marL="627062" lvl="2" indent="0" eaLnBrk="1" hangingPunct="1">
              <a:buNone/>
            </a:pPr>
            <a:r>
              <a:rPr lang="en-US" altLang="ko-KR" sz="1400" dirty="0" smtClean="0"/>
              <a:t>  ⇒ </a:t>
            </a:r>
            <a:r>
              <a:rPr lang="en-US" altLang="ko-KR" sz="1400" dirty="0" err="1"/>
              <a:t>pre.link</a:t>
            </a:r>
            <a:r>
              <a:rPr lang="ko-KR" altLang="en-US" sz="1400" dirty="0"/>
              <a:t>의 </a:t>
            </a:r>
            <a:r>
              <a:rPr lang="ko-KR" altLang="en-US" sz="1400" dirty="0">
                <a:solidFill>
                  <a:srgbClr val="0000FF"/>
                </a:solidFill>
              </a:rPr>
              <a:t>값</a:t>
            </a:r>
            <a:r>
              <a:rPr lang="ko-KR" altLang="en-US" sz="1400" dirty="0"/>
              <a:t>은 </a:t>
            </a:r>
            <a:r>
              <a:rPr lang="en-US" altLang="ko-KR" sz="1400" dirty="0">
                <a:solidFill>
                  <a:srgbClr val="0000FF"/>
                </a:solidFill>
              </a:rPr>
              <a:t>null</a:t>
            </a:r>
            <a:r>
              <a:rPr lang="ko-KR" altLang="en-US" sz="1400" dirty="0"/>
              <a:t>이므로 포인터 </a:t>
            </a:r>
            <a:r>
              <a:rPr lang="en-US" altLang="ko-KR" sz="1400" dirty="0">
                <a:solidFill>
                  <a:srgbClr val="0000FF"/>
                </a:solidFill>
              </a:rPr>
              <a:t>old</a:t>
            </a:r>
            <a:r>
              <a:rPr lang="ko-KR" altLang="en-US" sz="1400" dirty="0"/>
              <a:t>의 값은 </a:t>
            </a:r>
            <a:r>
              <a:rPr lang="en-US" altLang="ko-KR" sz="1400" cap="small" dirty="0">
                <a:solidFill>
                  <a:srgbClr val="FF0000"/>
                </a:solidFill>
              </a:rPr>
              <a:t>null</a:t>
            </a:r>
            <a:r>
              <a:rPr lang="ko-KR" altLang="en-US" sz="1400" dirty="0"/>
              <a:t>이 된다</a:t>
            </a:r>
            <a:r>
              <a:rPr lang="en-US" altLang="ko-KR" sz="1400" dirty="0"/>
              <a:t>. </a:t>
            </a:r>
            <a:r>
              <a:rPr lang="ko-KR" altLang="en-US" sz="1400" dirty="0"/>
              <a:t>결국 노드 </a:t>
            </a:r>
            <a:r>
              <a:rPr lang="en-US" altLang="ko-KR" sz="1400" dirty="0">
                <a:solidFill>
                  <a:srgbClr val="0000FF"/>
                </a:solidFill>
              </a:rPr>
              <a:t>pre</a:t>
            </a:r>
            <a:r>
              <a:rPr lang="en-US" altLang="ko-KR" sz="1400" dirty="0"/>
              <a:t> </a:t>
            </a:r>
            <a:r>
              <a:rPr lang="ko-KR" altLang="en-US" sz="1400" dirty="0"/>
              <a:t>다음에</a:t>
            </a:r>
            <a:r>
              <a:rPr lang="en-US" altLang="ko-KR" sz="1400" dirty="0"/>
              <a:t> </a:t>
            </a:r>
            <a:r>
              <a:rPr lang="ko-KR" altLang="en-US" sz="1400" dirty="0" smtClean="0">
                <a:solidFill>
                  <a:srgbClr val="0000FF"/>
                </a:solidFill>
              </a:rPr>
              <a:t>삭제</a:t>
            </a:r>
            <a:r>
              <a:rPr lang="ko-KR" altLang="en-US" sz="1400" dirty="0" smtClean="0"/>
              <a:t>할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노드가 </a:t>
            </a:r>
            <a:r>
              <a:rPr lang="ko-KR" altLang="en-US" sz="1400" dirty="0">
                <a:solidFill>
                  <a:srgbClr val="0000FF"/>
                </a:solidFill>
              </a:rPr>
              <a:t>없다</a:t>
            </a:r>
            <a:r>
              <a:rPr lang="ko-KR" altLang="en-US" sz="1400" dirty="0"/>
              <a:t>는 의미이므로 </a:t>
            </a:r>
            <a:r>
              <a:rPr lang="ko-KR" altLang="en-US" sz="1400" dirty="0" smtClean="0">
                <a:solidFill>
                  <a:srgbClr val="0000FF"/>
                </a:solidFill>
              </a:rPr>
              <a:t>삭제 연산</a:t>
            </a:r>
            <a:r>
              <a:rPr lang="ko-KR" altLang="en-US" sz="1400" dirty="0" smtClean="0"/>
              <a:t>을 </a:t>
            </a:r>
            <a:r>
              <a:rPr lang="ko-KR" altLang="en-US" sz="1400" dirty="0">
                <a:solidFill>
                  <a:srgbClr val="0000FF"/>
                </a:solidFill>
              </a:rPr>
              <a:t>수행</a:t>
            </a:r>
            <a:r>
              <a:rPr lang="ko-KR" altLang="en-US" sz="1400" dirty="0"/>
              <a:t>하지 못하고 </a:t>
            </a:r>
            <a:r>
              <a:rPr lang="ko-KR" altLang="en-US" sz="1400" dirty="0">
                <a:solidFill>
                  <a:srgbClr val="FF0000"/>
                </a:solidFill>
              </a:rPr>
              <a:t>반환</a:t>
            </a:r>
            <a:r>
              <a:rPr lang="en-US" altLang="ko-KR" sz="1400" dirty="0"/>
              <a:t>(return). </a:t>
            </a:r>
          </a:p>
          <a:p>
            <a:pPr marL="627062" lvl="2" indent="0" eaLnBrk="1" hangingPunct="1">
              <a:buNone/>
            </a:pPr>
            <a:endParaRPr lang="en-US" altLang="ko-KR" sz="1400" b="1" dirty="0"/>
          </a:p>
          <a:p>
            <a:pPr marL="627062" lvl="2" indent="0" eaLnBrk="1" hangingPunct="1">
              <a:buNone/>
            </a:pPr>
            <a:endParaRPr lang="en-US" altLang="ko-KR" sz="1400" dirty="0" smtClean="0"/>
          </a:p>
          <a:p>
            <a:pPr marL="627062" lvl="2" indent="0" eaLnBrk="1" hangingPunct="1">
              <a:buNone/>
            </a:pPr>
            <a:endParaRPr lang="en-US" altLang="ko-KR" sz="1400" dirty="0"/>
          </a:p>
          <a:p>
            <a:pPr marL="627062" lvl="2" indent="0" eaLnBrk="1" hangingPunct="1">
              <a:buNone/>
            </a:pPr>
            <a:endParaRPr lang="en-US" altLang="ko-KR" sz="1400" dirty="0" smtClean="0"/>
          </a:p>
          <a:p>
            <a:pPr marL="627062" lvl="2" indent="0" eaLnBrk="1" hangingPunct="1">
              <a:buNone/>
            </a:pPr>
            <a:endParaRPr lang="en-US" altLang="ko-KR" sz="1400" dirty="0"/>
          </a:p>
          <a:p>
            <a:pPr marL="627062" lvl="2" indent="0" eaLnBrk="1" hangingPunct="1">
              <a:buNone/>
            </a:pPr>
            <a:endParaRPr lang="en-US" altLang="ko-KR" sz="1400" dirty="0" smtClean="0"/>
          </a:p>
          <a:p>
            <a:pPr marL="627062" lvl="2" indent="0" eaLnBrk="1" hangingPunct="1">
              <a:buNone/>
            </a:pPr>
            <a:endParaRPr lang="en-US" altLang="ko-KR" sz="1400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1115616" y="2708920"/>
            <a:ext cx="7200800" cy="2304802"/>
            <a:chOff x="827584" y="2492350"/>
            <a:chExt cx="7632848" cy="2304802"/>
          </a:xfrm>
        </p:grpSpPr>
        <p:sp>
          <p:nvSpPr>
            <p:cNvPr id="6" name="직사각형 5"/>
            <p:cNvSpPr/>
            <p:nvPr/>
          </p:nvSpPr>
          <p:spPr bwMode="auto">
            <a:xfrm>
              <a:off x="827584" y="2492350"/>
              <a:ext cx="7632848" cy="230480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7" name="그룹 4"/>
            <p:cNvGrpSpPr>
              <a:grpSpLocks/>
            </p:cNvGrpSpPr>
            <p:nvPr/>
          </p:nvGrpSpPr>
          <p:grpSpPr bwMode="auto">
            <a:xfrm>
              <a:off x="5986463" y="3321323"/>
              <a:ext cx="1430337" cy="536575"/>
              <a:chOff x="6081713" y="3127375"/>
              <a:chExt cx="1430337" cy="536575"/>
            </a:xfrm>
          </p:grpSpPr>
          <p:sp>
            <p:nvSpPr>
              <p:cNvPr id="8" name="Rectangle 6"/>
              <p:cNvSpPr>
                <a:spLocks noChangeArrowheads="1"/>
              </p:cNvSpPr>
              <p:nvPr/>
            </p:nvSpPr>
            <p:spPr bwMode="auto">
              <a:xfrm>
                <a:off x="6969125" y="3330575"/>
                <a:ext cx="533400" cy="325438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2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" name="Rectangle 23"/>
              <p:cNvSpPr>
                <a:spLocks noChangeArrowheads="1"/>
              </p:cNvSpPr>
              <p:nvPr/>
            </p:nvSpPr>
            <p:spPr bwMode="auto">
              <a:xfrm>
                <a:off x="6297613" y="3321050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200" b="1">
                  <a:solidFill>
                    <a:schemeClr val="bg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" name="Line 24"/>
              <p:cNvSpPr>
                <a:spLocks noChangeShapeType="1"/>
              </p:cNvSpPr>
              <p:nvPr/>
            </p:nvSpPr>
            <p:spPr bwMode="auto">
              <a:xfrm>
                <a:off x="6297613" y="3321050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11" name="Line 25"/>
              <p:cNvSpPr>
                <a:spLocks noChangeShapeType="1"/>
              </p:cNvSpPr>
              <p:nvPr/>
            </p:nvSpPr>
            <p:spPr bwMode="auto">
              <a:xfrm>
                <a:off x="6297613" y="3663950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12" name="Line 26"/>
              <p:cNvSpPr>
                <a:spLocks noChangeShapeType="1"/>
              </p:cNvSpPr>
              <p:nvPr/>
            </p:nvSpPr>
            <p:spPr bwMode="auto">
              <a:xfrm>
                <a:off x="6297613" y="332105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13" name="Line 27"/>
              <p:cNvSpPr>
                <a:spLocks noChangeShapeType="1"/>
              </p:cNvSpPr>
              <p:nvPr/>
            </p:nvSpPr>
            <p:spPr bwMode="auto">
              <a:xfrm>
                <a:off x="6967538" y="3321050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14" name="Line 28"/>
              <p:cNvSpPr>
                <a:spLocks noChangeShapeType="1"/>
              </p:cNvSpPr>
              <p:nvPr/>
            </p:nvSpPr>
            <p:spPr bwMode="auto">
              <a:xfrm>
                <a:off x="7512050" y="332105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15" name="Rectangle 48"/>
              <p:cNvSpPr>
                <a:spLocks noChangeArrowheads="1"/>
              </p:cNvSpPr>
              <p:nvPr/>
            </p:nvSpPr>
            <p:spPr bwMode="auto">
              <a:xfrm>
                <a:off x="6081713" y="3127375"/>
                <a:ext cx="874712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2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300</a:t>
                </a:r>
                <a:r>
                  <a:rPr lang="ko-KR" altLang="en-US" sz="12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번지</a:t>
                </a:r>
              </a:p>
            </p:txBody>
          </p:sp>
        </p:grp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7434263" y="4211911"/>
              <a:ext cx="533400" cy="325437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200" b="1" i="1" cap="small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null </a:t>
              </a:r>
            </a:p>
          </p:txBody>
        </p:sp>
        <p:sp>
          <p:nvSpPr>
            <p:cNvPr id="17" name="Rectangle 22"/>
            <p:cNvSpPr>
              <a:spLocks noChangeArrowheads="1"/>
            </p:cNvSpPr>
            <p:nvPr/>
          </p:nvSpPr>
          <p:spPr bwMode="auto">
            <a:xfrm>
              <a:off x="6823075" y="3529286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200" b="1" cap="small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null</a:t>
              </a:r>
            </a:p>
          </p:txBody>
        </p:sp>
        <p:grpSp>
          <p:nvGrpSpPr>
            <p:cNvPr id="18" name="Group 35"/>
            <p:cNvGrpSpPr>
              <a:grpSpLocks/>
            </p:cNvGrpSpPr>
            <p:nvPr/>
          </p:nvGrpSpPr>
          <p:grpSpPr bwMode="auto">
            <a:xfrm>
              <a:off x="3740150" y="3695973"/>
              <a:ext cx="757238" cy="71438"/>
              <a:chOff x="1701" y="709"/>
              <a:chExt cx="477" cy="45"/>
            </a:xfrm>
          </p:grpSpPr>
          <p:sp>
            <p:nvSpPr>
              <p:cNvPr id="19" name="Line 36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20" name="Oval 37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2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1" name="Group 38"/>
            <p:cNvGrpSpPr>
              <a:grpSpLocks/>
            </p:cNvGrpSpPr>
            <p:nvPr/>
          </p:nvGrpSpPr>
          <p:grpSpPr bwMode="auto">
            <a:xfrm>
              <a:off x="5434013" y="3695973"/>
              <a:ext cx="757237" cy="71438"/>
              <a:chOff x="1701" y="709"/>
              <a:chExt cx="477" cy="45"/>
            </a:xfrm>
          </p:grpSpPr>
          <p:sp>
            <p:nvSpPr>
              <p:cNvPr id="22" name="Line 39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23" name="Oval 40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2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4" name="그룹 21"/>
            <p:cNvGrpSpPr>
              <a:grpSpLocks/>
            </p:cNvGrpSpPr>
            <p:nvPr/>
          </p:nvGrpSpPr>
          <p:grpSpPr bwMode="auto">
            <a:xfrm>
              <a:off x="2676525" y="3322911"/>
              <a:ext cx="1355725" cy="534987"/>
              <a:chOff x="2771775" y="3128963"/>
              <a:chExt cx="1355725" cy="534987"/>
            </a:xfrm>
          </p:grpSpPr>
          <p:sp>
            <p:nvSpPr>
              <p:cNvPr id="25" name="Rectangle 7"/>
              <p:cNvSpPr>
                <a:spLocks noChangeArrowheads="1"/>
              </p:cNvSpPr>
              <p:nvPr/>
            </p:nvSpPr>
            <p:spPr bwMode="auto">
              <a:xfrm>
                <a:off x="3533775" y="3321050"/>
                <a:ext cx="5937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200" b="1">
                  <a:solidFill>
                    <a:schemeClr val="bg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Rectangle 8"/>
              <p:cNvSpPr>
                <a:spLocks noChangeArrowheads="1"/>
              </p:cNvSpPr>
              <p:nvPr/>
            </p:nvSpPr>
            <p:spPr bwMode="auto">
              <a:xfrm>
                <a:off x="2913063" y="3321050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200" b="1">
                  <a:solidFill>
                    <a:schemeClr val="bg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" name="Line 9"/>
              <p:cNvSpPr>
                <a:spLocks noChangeShapeType="1"/>
              </p:cNvSpPr>
              <p:nvPr/>
            </p:nvSpPr>
            <p:spPr bwMode="auto">
              <a:xfrm>
                <a:off x="2913063" y="3321050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28" name="Line 10"/>
              <p:cNvSpPr>
                <a:spLocks noChangeShapeType="1"/>
              </p:cNvSpPr>
              <p:nvPr/>
            </p:nvSpPr>
            <p:spPr bwMode="auto">
              <a:xfrm>
                <a:off x="2913063" y="3663950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29" name="Line 11"/>
              <p:cNvSpPr>
                <a:spLocks noChangeShapeType="1"/>
              </p:cNvSpPr>
              <p:nvPr/>
            </p:nvSpPr>
            <p:spPr bwMode="auto">
              <a:xfrm>
                <a:off x="2913063" y="332105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30" name="Line 12"/>
              <p:cNvSpPr>
                <a:spLocks noChangeShapeType="1"/>
              </p:cNvSpPr>
              <p:nvPr/>
            </p:nvSpPr>
            <p:spPr bwMode="auto">
              <a:xfrm>
                <a:off x="3582988" y="3321050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31" name="Line 13"/>
              <p:cNvSpPr>
                <a:spLocks noChangeShapeType="1"/>
              </p:cNvSpPr>
              <p:nvPr/>
            </p:nvSpPr>
            <p:spPr bwMode="auto">
              <a:xfrm>
                <a:off x="4127500" y="332105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32" name="Rectangle 42"/>
              <p:cNvSpPr>
                <a:spLocks noChangeArrowheads="1"/>
              </p:cNvSpPr>
              <p:nvPr/>
            </p:nvSpPr>
            <p:spPr bwMode="auto">
              <a:xfrm>
                <a:off x="2771775" y="3128963"/>
                <a:ext cx="874713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200" b="1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100</a:t>
                </a:r>
                <a:r>
                  <a:rPr lang="ko-KR" altLang="en-US" sz="1200" b="1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번지</a:t>
                </a:r>
              </a:p>
            </p:txBody>
          </p:sp>
          <p:sp>
            <p:nvSpPr>
              <p:cNvPr id="33" name="Rectangle 43"/>
              <p:cNvSpPr>
                <a:spLocks noChangeArrowheads="1"/>
              </p:cNvSpPr>
              <p:nvPr/>
            </p:nvSpPr>
            <p:spPr bwMode="auto">
              <a:xfrm>
                <a:off x="3611563" y="3328988"/>
                <a:ext cx="514350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2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200</a:t>
                </a:r>
              </a:p>
            </p:txBody>
          </p:sp>
        </p:grpSp>
        <p:grpSp>
          <p:nvGrpSpPr>
            <p:cNvPr id="34" name="그룹 31"/>
            <p:cNvGrpSpPr>
              <a:grpSpLocks/>
            </p:cNvGrpSpPr>
            <p:nvPr/>
          </p:nvGrpSpPr>
          <p:grpSpPr bwMode="auto">
            <a:xfrm>
              <a:off x="4259263" y="3316561"/>
              <a:ext cx="1447800" cy="541337"/>
              <a:chOff x="4354513" y="3122613"/>
              <a:chExt cx="1447800" cy="541337"/>
            </a:xfrm>
          </p:grpSpPr>
          <p:sp>
            <p:nvSpPr>
              <p:cNvPr id="35" name="Rectangle 14"/>
              <p:cNvSpPr>
                <a:spLocks noChangeArrowheads="1"/>
              </p:cNvSpPr>
              <p:nvPr/>
            </p:nvSpPr>
            <p:spPr bwMode="auto">
              <a:xfrm>
                <a:off x="4587875" y="3321050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200" b="1">
                  <a:solidFill>
                    <a:schemeClr val="bg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" name="Line 17"/>
              <p:cNvSpPr>
                <a:spLocks noChangeShapeType="1"/>
              </p:cNvSpPr>
              <p:nvPr/>
            </p:nvSpPr>
            <p:spPr bwMode="auto">
              <a:xfrm>
                <a:off x="4587875" y="3321050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37" name="Line 18"/>
              <p:cNvSpPr>
                <a:spLocks noChangeShapeType="1"/>
              </p:cNvSpPr>
              <p:nvPr/>
            </p:nvSpPr>
            <p:spPr bwMode="auto">
              <a:xfrm>
                <a:off x="4587875" y="3663950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38" name="Line 19"/>
              <p:cNvSpPr>
                <a:spLocks noChangeShapeType="1"/>
              </p:cNvSpPr>
              <p:nvPr/>
            </p:nvSpPr>
            <p:spPr bwMode="auto">
              <a:xfrm>
                <a:off x="4587875" y="332105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39" name="Line 20"/>
              <p:cNvSpPr>
                <a:spLocks noChangeShapeType="1"/>
              </p:cNvSpPr>
              <p:nvPr/>
            </p:nvSpPr>
            <p:spPr bwMode="auto">
              <a:xfrm>
                <a:off x="5257800" y="3321050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40" name="Line 21"/>
              <p:cNvSpPr>
                <a:spLocks noChangeShapeType="1"/>
              </p:cNvSpPr>
              <p:nvPr/>
            </p:nvSpPr>
            <p:spPr bwMode="auto">
              <a:xfrm>
                <a:off x="5802313" y="332105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41" name="Rectangle 44"/>
              <p:cNvSpPr>
                <a:spLocks noChangeArrowheads="1"/>
              </p:cNvSpPr>
              <p:nvPr/>
            </p:nvSpPr>
            <p:spPr bwMode="auto">
              <a:xfrm>
                <a:off x="4354513" y="3122613"/>
                <a:ext cx="874712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2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200</a:t>
                </a:r>
                <a:r>
                  <a:rPr lang="ko-KR" altLang="en-US" sz="12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번지</a:t>
                </a:r>
              </a:p>
            </p:txBody>
          </p:sp>
          <p:sp>
            <p:nvSpPr>
              <p:cNvPr id="42" name="Rectangle 45"/>
              <p:cNvSpPr>
                <a:spLocks noChangeArrowheads="1"/>
              </p:cNvSpPr>
              <p:nvPr/>
            </p:nvSpPr>
            <p:spPr bwMode="auto">
              <a:xfrm>
                <a:off x="5270500" y="3322638"/>
                <a:ext cx="514350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2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300</a:t>
                </a:r>
              </a:p>
            </p:txBody>
          </p:sp>
        </p:grpSp>
        <p:grpSp>
          <p:nvGrpSpPr>
            <p:cNvPr id="43" name="그룹 40"/>
            <p:cNvGrpSpPr>
              <a:grpSpLocks/>
            </p:cNvGrpSpPr>
            <p:nvPr/>
          </p:nvGrpSpPr>
          <p:grpSpPr bwMode="auto">
            <a:xfrm>
              <a:off x="947738" y="3516586"/>
              <a:ext cx="827087" cy="361950"/>
              <a:chOff x="1042988" y="3322638"/>
              <a:chExt cx="827087" cy="361950"/>
            </a:xfrm>
          </p:grpSpPr>
          <p:sp>
            <p:nvSpPr>
              <p:cNvPr id="44" name="Rectangle 30"/>
              <p:cNvSpPr>
                <a:spLocks noChangeArrowheads="1"/>
              </p:cNvSpPr>
              <p:nvPr/>
            </p:nvSpPr>
            <p:spPr bwMode="auto">
              <a:xfrm>
                <a:off x="1042988" y="3341688"/>
                <a:ext cx="190500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2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</a:t>
                </a:r>
              </a:p>
            </p:txBody>
          </p:sp>
          <p:sp>
            <p:nvSpPr>
              <p:cNvPr id="45" name="Line 31"/>
              <p:cNvSpPr>
                <a:spLocks noChangeShapeType="1"/>
              </p:cNvSpPr>
              <p:nvPr/>
            </p:nvSpPr>
            <p:spPr bwMode="auto">
              <a:xfrm>
                <a:off x="1325563" y="3322638"/>
                <a:ext cx="5445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46" name="Line 32"/>
              <p:cNvSpPr>
                <a:spLocks noChangeShapeType="1"/>
              </p:cNvSpPr>
              <p:nvPr/>
            </p:nvSpPr>
            <p:spPr bwMode="auto">
              <a:xfrm>
                <a:off x="1325563" y="3665538"/>
                <a:ext cx="544512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47" name="Line 33"/>
              <p:cNvSpPr>
                <a:spLocks noChangeShapeType="1"/>
              </p:cNvSpPr>
              <p:nvPr/>
            </p:nvSpPr>
            <p:spPr bwMode="auto">
              <a:xfrm>
                <a:off x="1325563" y="3322638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48" name="Line 34"/>
              <p:cNvSpPr>
                <a:spLocks noChangeShapeType="1"/>
              </p:cNvSpPr>
              <p:nvPr/>
            </p:nvSpPr>
            <p:spPr bwMode="auto">
              <a:xfrm>
                <a:off x="1870075" y="332263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49" name="Oval 41"/>
              <p:cNvSpPr>
                <a:spLocks noChangeArrowheads="1"/>
              </p:cNvSpPr>
              <p:nvPr/>
            </p:nvSpPr>
            <p:spPr bwMode="auto">
              <a:xfrm>
                <a:off x="1558925" y="3502025"/>
                <a:ext cx="71438" cy="7143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2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0" name="Rectangle 46"/>
              <p:cNvSpPr>
                <a:spLocks noChangeArrowheads="1"/>
              </p:cNvSpPr>
              <p:nvPr/>
            </p:nvSpPr>
            <p:spPr bwMode="auto">
              <a:xfrm>
                <a:off x="1338263" y="3322638"/>
                <a:ext cx="514350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2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100</a:t>
                </a:r>
              </a:p>
            </p:txBody>
          </p:sp>
        </p:grpSp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1533525" y="3729311"/>
              <a:ext cx="12874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 sz="1200"/>
            </a:p>
          </p:txBody>
        </p:sp>
        <p:grpSp>
          <p:nvGrpSpPr>
            <p:cNvPr id="52" name="Group 49"/>
            <p:cNvGrpSpPr>
              <a:grpSpLocks/>
            </p:cNvGrpSpPr>
            <p:nvPr/>
          </p:nvGrpSpPr>
          <p:grpSpPr bwMode="auto">
            <a:xfrm>
              <a:off x="5413375" y="3872186"/>
              <a:ext cx="1079500" cy="709612"/>
              <a:chOff x="2291" y="2167"/>
              <a:chExt cx="680" cy="447"/>
            </a:xfrm>
          </p:grpSpPr>
          <p:sp>
            <p:nvSpPr>
              <p:cNvPr id="53" name="Rectangle 50"/>
              <p:cNvSpPr>
                <a:spLocks noChangeArrowheads="1"/>
              </p:cNvSpPr>
              <p:nvPr/>
            </p:nvSpPr>
            <p:spPr bwMode="auto">
              <a:xfrm>
                <a:off x="2291" y="2398"/>
                <a:ext cx="300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2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pre</a:t>
                </a:r>
              </a:p>
            </p:txBody>
          </p:sp>
          <p:sp>
            <p:nvSpPr>
              <p:cNvPr id="54" name="Line 51"/>
              <p:cNvSpPr>
                <a:spLocks noChangeShapeType="1"/>
              </p:cNvSpPr>
              <p:nvPr/>
            </p:nvSpPr>
            <p:spPr bwMode="auto">
              <a:xfrm>
                <a:off x="2628" y="2378"/>
                <a:ext cx="34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55" name="Line 52"/>
              <p:cNvSpPr>
                <a:spLocks noChangeShapeType="1"/>
              </p:cNvSpPr>
              <p:nvPr/>
            </p:nvSpPr>
            <p:spPr bwMode="auto">
              <a:xfrm>
                <a:off x="2628" y="2594"/>
                <a:ext cx="34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56" name="Line 53"/>
              <p:cNvSpPr>
                <a:spLocks noChangeShapeType="1"/>
              </p:cNvSpPr>
              <p:nvPr/>
            </p:nvSpPr>
            <p:spPr bwMode="auto">
              <a:xfrm>
                <a:off x="2628" y="2378"/>
                <a:ext cx="0" cy="2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57" name="Line 54"/>
              <p:cNvSpPr>
                <a:spLocks noChangeShapeType="1"/>
              </p:cNvSpPr>
              <p:nvPr/>
            </p:nvSpPr>
            <p:spPr bwMode="auto">
              <a:xfrm>
                <a:off x="2971" y="2378"/>
                <a:ext cx="0" cy="216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58" name="Rectangle 55"/>
              <p:cNvSpPr>
                <a:spLocks noChangeArrowheads="1"/>
              </p:cNvSpPr>
              <p:nvPr/>
            </p:nvSpPr>
            <p:spPr bwMode="auto">
              <a:xfrm>
                <a:off x="2639" y="2468"/>
                <a:ext cx="32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2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300</a:t>
                </a:r>
              </a:p>
            </p:txBody>
          </p:sp>
          <p:sp>
            <p:nvSpPr>
              <p:cNvPr id="59" name="Oval 56"/>
              <p:cNvSpPr>
                <a:spLocks noChangeArrowheads="1"/>
              </p:cNvSpPr>
              <p:nvPr/>
            </p:nvSpPr>
            <p:spPr bwMode="auto">
              <a:xfrm>
                <a:off x="2790" y="2423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2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" name="Line 57"/>
              <p:cNvSpPr>
                <a:spLocks noChangeShapeType="1"/>
              </p:cNvSpPr>
              <p:nvPr/>
            </p:nvSpPr>
            <p:spPr bwMode="auto">
              <a:xfrm flipV="1">
                <a:off x="2814" y="2167"/>
                <a:ext cx="0" cy="25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200"/>
              </a:p>
            </p:txBody>
          </p:sp>
        </p:grpSp>
        <p:grpSp>
          <p:nvGrpSpPr>
            <p:cNvPr id="61" name="그룹 58"/>
            <p:cNvGrpSpPr>
              <a:grpSpLocks/>
            </p:cNvGrpSpPr>
            <p:nvPr/>
          </p:nvGrpSpPr>
          <p:grpSpPr bwMode="auto">
            <a:xfrm>
              <a:off x="6886575" y="4199211"/>
              <a:ext cx="1079500" cy="374650"/>
              <a:chOff x="6981825" y="4005263"/>
              <a:chExt cx="1079500" cy="374650"/>
            </a:xfrm>
          </p:grpSpPr>
          <p:sp>
            <p:nvSpPr>
              <p:cNvPr id="62" name="Rectangle 58"/>
              <p:cNvSpPr>
                <a:spLocks noChangeArrowheads="1"/>
              </p:cNvSpPr>
              <p:nvPr/>
            </p:nvSpPr>
            <p:spPr bwMode="auto">
              <a:xfrm>
                <a:off x="6981825" y="4037013"/>
                <a:ext cx="476250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2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old</a:t>
                </a:r>
              </a:p>
            </p:txBody>
          </p:sp>
          <p:sp>
            <p:nvSpPr>
              <p:cNvPr id="63" name="Line 59"/>
              <p:cNvSpPr>
                <a:spLocks noChangeShapeType="1"/>
              </p:cNvSpPr>
              <p:nvPr/>
            </p:nvSpPr>
            <p:spPr bwMode="auto">
              <a:xfrm>
                <a:off x="7516813" y="4005263"/>
                <a:ext cx="5445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64" name="Line 60"/>
              <p:cNvSpPr>
                <a:spLocks noChangeShapeType="1"/>
              </p:cNvSpPr>
              <p:nvPr/>
            </p:nvSpPr>
            <p:spPr bwMode="auto">
              <a:xfrm>
                <a:off x="7516813" y="4348163"/>
                <a:ext cx="544512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65" name="Line 61"/>
              <p:cNvSpPr>
                <a:spLocks noChangeShapeType="1"/>
              </p:cNvSpPr>
              <p:nvPr/>
            </p:nvSpPr>
            <p:spPr bwMode="auto">
              <a:xfrm>
                <a:off x="7516813" y="400526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  <p:sp>
            <p:nvSpPr>
              <p:cNvPr id="66" name="Line 62"/>
              <p:cNvSpPr>
                <a:spLocks noChangeShapeType="1"/>
              </p:cNvSpPr>
              <p:nvPr/>
            </p:nvSpPr>
            <p:spPr bwMode="auto">
              <a:xfrm>
                <a:off x="8061325" y="40052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200"/>
              </a:p>
            </p:txBody>
          </p:sp>
        </p:grpSp>
        <p:sp>
          <p:nvSpPr>
            <p:cNvPr id="67" name="직사각형 64"/>
            <p:cNvSpPr>
              <a:spLocks noChangeArrowheads="1"/>
            </p:cNvSpPr>
            <p:nvPr/>
          </p:nvSpPr>
          <p:spPr bwMode="auto">
            <a:xfrm>
              <a:off x="1650333" y="2598770"/>
              <a:ext cx="477348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257300" indent="-3429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lvl="2" eaLnBrk="1" hangingPunct="1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포인터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가리키는 노드가 마지막 노드인 경우에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 lvl="2" eaLnBrk="1" hangingPunct="1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②-ⓐ  </a:t>
              </a:r>
              <a:r>
                <a:rPr lang="en-US" altLang="ko-KR" sz="1200" dirty="0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old ← </a:t>
              </a:r>
              <a:r>
                <a:rPr lang="en-US" altLang="ko-KR" sz="1200" dirty="0" err="1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pre.link</a:t>
              </a:r>
              <a:r>
                <a:rPr lang="en-US" altLang="ko-KR" sz="1200" dirty="0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; </a:t>
              </a:r>
              <a:r>
                <a:rPr lang="ko-KR" altLang="en-US" sz="1200" dirty="0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수행한 상태 </a:t>
              </a:r>
              <a:r>
                <a:rPr lang="en-US" altLang="ko-KR" sz="1200" dirty="0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292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sz="1400" dirty="0" smtClean="0"/>
              <a:t>  </a:t>
            </a:r>
            <a:r>
              <a:rPr lang="en-US" altLang="ko-KR" sz="1400" dirty="0" smtClean="0">
                <a:solidFill>
                  <a:srgbClr val="FF0000"/>
                </a:solidFill>
              </a:rPr>
              <a:t>➋</a:t>
            </a:r>
            <a:r>
              <a:rPr lang="en-US" altLang="ko-KR" sz="1400" dirty="0">
                <a:solidFill>
                  <a:srgbClr val="FF0000"/>
                </a:solidFill>
              </a:rPr>
              <a:t>- c </a:t>
            </a:r>
            <a:r>
              <a:rPr lang="en-US" altLang="ko-KR" sz="1400" dirty="0" err="1"/>
              <a:t>pre.link</a:t>
            </a:r>
            <a:r>
              <a:rPr lang="en-US" altLang="ko-KR" sz="1400" dirty="0"/>
              <a:t> ← </a:t>
            </a:r>
            <a:r>
              <a:rPr lang="en-US" altLang="ko-KR" sz="1400" dirty="0" err="1"/>
              <a:t>old.link</a:t>
            </a:r>
            <a:r>
              <a:rPr lang="en-US" altLang="ko-KR" sz="1400" dirty="0" smtClean="0"/>
              <a:t>;</a:t>
            </a:r>
            <a:br>
              <a:rPr lang="en-US" altLang="ko-KR" sz="1400" dirty="0" smtClean="0"/>
            </a:br>
            <a:r>
              <a:rPr lang="en-US" altLang="ko-KR" sz="1400" dirty="0" smtClean="0"/>
              <a:t>        </a:t>
            </a:r>
            <a:r>
              <a:rPr lang="ko-KR" altLang="en-US" sz="1400" dirty="0" smtClean="0">
                <a:solidFill>
                  <a:srgbClr val="0000FF"/>
                </a:solidFill>
              </a:rPr>
              <a:t>삭제</a:t>
            </a:r>
            <a:r>
              <a:rPr lang="ko-KR" altLang="en-US" sz="1400" dirty="0" smtClean="0"/>
              <a:t>할 노드 </a:t>
            </a:r>
            <a:r>
              <a:rPr lang="en-US" altLang="ko-KR" sz="1400" dirty="0" smtClean="0">
                <a:solidFill>
                  <a:srgbClr val="0000FF"/>
                </a:solidFill>
              </a:rPr>
              <a:t>old</a:t>
            </a:r>
            <a:r>
              <a:rPr lang="ko-KR" altLang="en-US" sz="1400" dirty="0" smtClean="0"/>
              <a:t>의 </a:t>
            </a:r>
            <a:r>
              <a:rPr lang="ko-KR" altLang="en-US" sz="1400" dirty="0" smtClean="0">
                <a:solidFill>
                  <a:srgbClr val="FF0000"/>
                </a:solidFill>
              </a:rPr>
              <a:t>다음 노드</a:t>
            </a:r>
            <a:r>
              <a:rPr lang="en-US" altLang="ko-KR" sz="1400" dirty="0" smtClean="0"/>
              <a:t>(400)</a:t>
            </a:r>
            <a:r>
              <a:rPr lang="ko-KR" altLang="en-US" sz="1400" dirty="0" smtClean="0"/>
              <a:t>를 노드 </a:t>
            </a:r>
            <a:r>
              <a:rPr lang="en-US" altLang="ko-KR" sz="1400" dirty="0" smtClean="0">
                <a:solidFill>
                  <a:srgbClr val="0000FF"/>
                </a:solidFill>
              </a:rPr>
              <a:t>pre</a:t>
            </a:r>
            <a:r>
              <a:rPr lang="en-US" altLang="ko-KR" sz="1400" dirty="0" smtClean="0"/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다음</a:t>
            </a:r>
            <a:r>
              <a:rPr lang="ko-KR" altLang="en-US" sz="1400" dirty="0" smtClean="0"/>
              <a:t> </a:t>
            </a:r>
            <a:r>
              <a:rPr lang="ko-KR" altLang="en-US" sz="1400" dirty="0" smtClean="0">
                <a:solidFill>
                  <a:srgbClr val="0000FF"/>
                </a:solidFill>
              </a:rPr>
              <a:t>노드</a:t>
            </a:r>
            <a:r>
              <a:rPr lang="ko-KR" altLang="en-US" sz="1400" dirty="0" smtClean="0"/>
              <a:t>가 되도록 </a:t>
            </a:r>
            <a:r>
              <a:rPr lang="ko-KR" altLang="en-US" sz="1400" dirty="0" smtClean="0">
                <a:solidFill>
                  <a:srgbClr val="FF0000"/>
                </a:solidFill>
              </a:rPr>
              <a:t>연결</a:t>
            </a:r>
            <a:r>
              <a:rPr lang="ko-KR" altLang="en-US" sz="1400" dirty="0" smtClean="0"/>
              <a:t>한다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marL="627062" lvl="2" indent="0" eaLnBrk="1" hangingPunct="1">
              <a:buNone/>
            </a:pPr>
            <a:endParaRPr lang="en-US" altLang="ko-KR" sz="1400" dirty="0"/>
          </a:p>
          <a:p>
            <a:pPr marL="627062" lvl="2" indent="0" eaLnBrk="1" hangingPunct="1">
              <a:buNone/>
            </a:pPr>
            <a:endParaRPr lang="en-US" altLang="ko-KR" sz="1400" dirty="0" smtClean="0"/>
          </a:p>
          <a:p>
            <a:pPr marL="627062" lvl="2" indent="0" eaLnBrk="1" hangingPunct="1">
              <a:buNone/>
            </a:pPr>
            <a:endParaRPr lang="en-US" altLang="ko-KR" sz="1400" dirty="0"/>
          </a:p>
          <a:p>
            <a:pPr marL="627062" lvl="2" indent="0" eaLnBrk="1" hangingPunct="1">
              <a:buNone/>
            </a:pPr>
            <a:endParaRPr lang="en-US" altLang="ko-KR" sz="1400" dirty="0" smtClean="0"/>
          </a:p>
          <a:p>
            <a:pPr marL="627062" lvl="2" indent="0" eaLnBrk="1" hangingPunct="1">
              <a:buNone/>
            </a:pPr>
            <a:endParaRPr lang="en-US" altLang="ko-KR" sz="1400" dirty="0"/>
          </a:p>
          <a:p>
            <a:pPr marL="627062" lvl="2" indent="0" eaLnBrk="1" hangingPunct="1">
              <a:buNone/>
            </a:pPr>
            <a:endParaRPr lang="en-US" altLang="ko-KR" sz="1400" dirty="0" smtClean="0"/>
          </a:p>
          <a:p>
            <a:pPr marL="627062" lvl="2" indent="0" eaLnBrk="1" hangingPunct="1">
              <a:buNone/>
            </a:pPr>
            <a:r>
              <a:rPr lang="en-US" altLang="ko-KR" sz="1400" dirty="0" smtClean="0">
                <a:solidFill>
                  <a:srgbClr val="FF0000"/>
                </a:solidFill>
              </a:rPr>
              <a:t>  ➋</a:t>
            </a:r>
            <a:r>
              <a:rPr lang="en-US" altLang="ko-KR" sz="1400" dirty="0">
                <a:solidFill>
                  <a:srgbClr val="FF0000"/>
                </a:solidFill>
              </a:rPr>
              <a:t>- d </a:t>
            </a:r>
            <a:r>
              <a:rPr lang="en-US" altLang="ko-KR" sz="1400" dirty="0" err="1"/>
              <a:t>returnNode</a:t>
            </a:r>
            <a:r>
              <a:rPr lang="en-US" altLang="ko-KR" sz="1400" dirty="0"/>
              <a:t>(old</a:t>
            </a:r>
            <a:r>
              <a:rPr lang="en-US" altLang="ko-KR" sz="1400" dirty="0" smtClean="0"/>
              <a:t>);</a:t>
            </a:r>
          </a:p>
          <a:p>
            <a:pPr marL="627062" lvl="2" indent="0" eaLnBrk="1" hangingPunct="1">
              <a:buNone/>
            </a:pPr>
            <a:r>
              <a:rPr lang="ko-KR" altLang="en-US" sz="1400" kern="0" dirty="0" smtClean="0">
                <a:solidFill>
                  <a:srgbClr val="000000"/>
                </a:solidFill>
              </a:rPr>
              <a:t>         </a:t>
            </a:r>
            <a:r>
              <a:rPr lang="ko-KR" altLang="en-US" sz="1400" kern="0" dirty="0" smtClean="0">
                <a:solidFill>
                  <a:srgbClr val="0000FF"/>
                </a:solidFill>
              </a:rPr>
              <a:t>삭제</a:t>
            </a:r>
            <a:r>
              <a:rPr lang="ko-KR" altLang="en-US" sz="1400" kern="0" dirty="0" smtClean="0">
                <a:solidFill>
                  <a:srgbClr val="000000"/>
                </a:solidFill>
              </a:rPr>
              <a:t>한 </a:t>
            </a:r>
            <a:r>
              <a:rPr lang="ko-KR" altLang="en-US" sz="1400" kern="0" dirty="0">
                <a:solidFill>
                  <a:srgbClr val="000000"/>
                </a:solidFill>
              </a:rPr>
              <a:t>노드 </a:t>
            </a:r>
            <a:r>
              <a:rPr lang="en-US" altLang="ko-KR" sz="1400" kern="0" dirty="0" smtClean="0">
                <a:solidFill>
                  <a:srgbClr val="0000FF"/>
                </a:solidFill>
              </a:rPr>
              <a:t>old</a:t>
            </a:r>
            <a:r>
              <a:rPr lang="ko-KR" altLang="en-US" sz="1400" kern="0" dirty="0" smtClean="0">
                <a:solidFill>
                  <a:srgbClr val="000000"/>
                </a:solidFill>
              </a:rPr>
              <a:t>의 </a:t>
            </a:r>
            <a:r>
              <a:rPr lang="ko-KR" altLang="en-US" sz="1400" kern="0" dirty="0" smtClean="0">
                <a:solidFill>
                  <a:srgbClr val="0000FF"/>
                </a:solidFill>
              </a:rPr>
              <a:t>메모리</a:t>
            </a:r>
            <a:r>
              <a:rPr lang="ko-KR" altLang="en-US" sz="1400" kern="0" dirty="0" smtClean="0">
                <a:solidFill>
                  <a:srgbClr val="000000"/>
                </a:solidFill>
              </a:rPr>
              <a:t>를 </a:t>
            </a:r>
            <a:r>
              <a:rPr lang="ko-KR" altLang="en-US" sz="1400" kern="0" dirty="0">
                <a:solidFill>
                  <a:srgbClr val="FF0000"/>
                </a:solidFill>
              </a:rPr>
              <a:t>반환</a:t>
            </a:r>
            <a:r>
              <a:rPr lang="ko-KR" altLang="en-US" sz="1400" kern="0" dirty="0">
                <a:solidFill>
                  <a:srgbClr val="000000"/>
                </a:solidFill>
              </a:rPr>
              <a:t> </a:t>
            </a:r>
          </a:p>
          <a:p>
            <a:pPr marL="627062" lvl="2" indent="0" eaLnBrk="1" hangingPunct="1">
              <a:buNone/>
            </a:pPr>
            <a:endParaRPr lang="en-US" altLang="ko-KR" sz="1400" dirty="0"/>
          </a:p>
          <a:p>
            <a:pPr marL="627062" lvl="2" indent="0" eaLnBrk="1" hangingPunct="1">
              <a:buNone/>
            </a:pPr>
            <a:endParaRPr lang="en-US" altLang="ko-KR" sz="1400" dirty="0" smtClean="0"/>
          </a:p>
          <a:p>
            <a:pPr marL="627062" lvl="2" indent="0" eaLnBrk="1" hangingPunct="1">
              <a:buNone/>
            </a:pPr>
            <a:r>
              <a:rPr lang="ko-KR" altLang="en-US" sz="1400" dirty="0" smtClean="0"/>
              <a:t> </a:t>
            </a:r>
            <a:endParaRPr lang="en-US" altLang="ko-KR" sz="1400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단순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1278100" y="1877577"/>
            <a:ext cx="7357193" cy="1626185"/>
            <a:chOff x="576263" y="1530350"/>
            <a:chExt cx="8459787" cy="1898650"/>
          </a:xfrm>
        </p:grpSpPr>
        <p:sp>
          <p:nvSpPr>
            <p:cNvPr id="6" name="직사각형 5"/>
            <p:cNvSpPr/>
            <p:nvPr/>
          </p:nvSpPr>
          <p:spPr bwMode="auto">
            <a:xfrm>
              <a:off x="576263" y="1530350"/>
              <a:ext cx="8459787" cy="18986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7" name="Rectangle 16"/>
            <p:cNvSpPr>
              <a:spLocks noChangeArrowheads="1"/>
            </p:cNvSpPr>
            <p:nvPr/>
          </p:nvSpPr>
          <p:spPr bwMode="auto">
            <a:xfrm>
              <a:off x="4965700" y="1730375"/>
              <a:ext cx="593725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000" b="1">
                <a:solidFill>
                  <a:schemeClr val="bg2"/>
                </a:solidFill>
                <a:latin typeface="+mn-ea"/>
                <a:ea typeface="+mn-ea"/>
              </a:endParaRPr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4302125" y="1730375"/>
              <a:ext cx="62230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000" b="1">
                <a:solidFill>
                  <a:schemeClr val="bg2"/>
                </a:solidFill>
                <a:latin typeface="+mn-ea"/>
                <a:ea typeface="+mn-ea"/>
              </a:endParaRPr>
            </a:p>
          </p:txBody>
        </p:sp>
        <p:grpSp>
          <p:nvGrpSpPr>
            <p:cNvPr id="9" name="Group 35"/>
            <p:cNvGrpSpPr>
              <a:grpSpLocks/>
            </p:cNvGrpSpPr>
            <p:nvPr/>
          </p:nvGrpSpPr>
          <p:grpSpPr bwMode="auto">
            <a:xfrm>
              <a:off x="3549650" y="2235200"/>
              <a:ext cx="757238" cy="71437"/>
              <a:chOff x="1701" y="709"/>
              <a:chExt cx="477" cy="45"/>
            </a:xfrm>
          </p:grpSpPr>
          <p:sp>
            <p:nvSpPr>
              <p:cNvPr id="10" name="Line 36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1" name="Oval 37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12" name="그룹 9"/>
            <p:cNvGrpSpPr>
              <a:grpSpLocks/>
            </p:cNvGrpSpPr>
            <p:nvPr/>
          </p:nvGrpSpPr>
          <p:grpSpPr bwMode="auto">
            <a:xfrm>
              <a:off x="2486025" y="1862137"/>
              <a:ext cx="1355725" cy="534988"/>
              <a:chOff x="2486025" y="2320478"/>
              <a:chExt cx="1355725" cy="534988"/>
            </a:xfrm>
          </p:grpSpPr>
          <p:sp>
            <p:nvSpPr>
              <p:cNvPr id="13" name="Rectangle 8"/>
              <p:cNvSpPr>
                <a:spLocks noChangeArrowheads="1"/>
              </p:cNvSpPr>
              <p:nvPr/>
            </p:nvSpPr>
            <p:spPr bwMode="auto">
              <a:xfrm>
                <a:off x="3248025" y="2512566"/>
                <a:ext cx="5937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Rectangle 9"/>
              <p:cNvSpPr>
                <a:spLocks noChangeArrowheads="1"/>
              </p:cNvSpPr>
              <p:nvPr/>
            </p:nvSpPr>
            <p:spPr bwMode="auto">
              <a:xfrm>
                <a:off x="2627313" y="2512566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" name="Line 10"/>
              <p:cNvSpPr>
                <a:spLocks noChangeShapeType="1"/>
              </p:cNvSpPr>
              <p:nvPr/>
            </p:nvSpPr>
            <p:spPr bwMode="auto">
              <a:xfrm>
                <a:off x="2627313" y="2512566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6" name="Line 11"/>
              <p:cNvSpPr>
                <a:spLocks noChangeShapeType="1"/>
              </p:cNvSpPr>
              <p:nvPr/>
            </p:nvSpPr>
            <p:spPr bwMode="auto">
              <a:xfrm>
                <a:off x="2627313" y="2855466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7" name="Line 12"/>
              <p:cNvSpPr>
                <a:spLocks noChangeShapeType="1"/>
              </p:cNvSpPr>
              <p:nvPr/>
            </p:nvSpPr>
            <p:spPr bwMode="auto">
              <a:xfrm>
                <a:off x="2627313" y="2512566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>
                <a:off x="3297238" y="2512566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>
                <a:off x="3841750" y="2512566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0" name="Rectangle 39"/>
              <p:cNvSpPr>
                <a:spLocks noChangeArrowheads="1"/>
              </p:cNvSpPr>
              <p:nvPr/>
            </p:nvSpPr>
            <p:spPr bwMode="auto">
              <a:xfrm>
                <a:off x="2486025" y="2320478"/>
                <a:ext cx="874713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100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21" name="Rectangle 40"/>
              <p:cNvSpPr>
                <a:spLocks noChangeArrowheads="1"/>
              </p:cNvSpPr>
              <p:nvPr/>
            </p:nvSpPr>
            <p:spPr bwMode="auto">
              <a:xfrm>
                <a:off x="3325813" y="2520503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</a:p>
            </p:txBody>
          </p:sp>
        </p:grpSp>
        <p:grpSp>
          <p:nvGrpSpPr>
            <p:cNvPr id="22" name="그룹 19"/>
            <p:cNvGrpSpPr>
              <a:grpSpLocks/>
            </p:cNvGrpSpPr>
            <p:nvPr/>
          </p:nvGrpSpPr>
          <p:grpSpPr bwMode="auto">
            <a:xfrm>
              <a:off x="4068763" y="1855787"/>
              <a:ext cx="1457325" cy="541338"/>
              <a:chOff x="4068763" y="2314128"/>
              <a:chExt cx="1457325" cy="541338"/>
            </a:xfrm>
          </p:grpSpPr>
          <p:sp>
            <p:nvSpPr>
              <p:cNvPr id="23" name="Rectangle 7"/>
              <p:cNvSpPr>
                <a:spLocks noChangeArrowheads="1"/>
              </p:cNvSpPr>
              <p:nvPr/>
            </p:nvSpPr>
            <p:spPr bwMode="auto">
              <a:xfrm>
                <a:off x="4978400" y="2515741"/>
                <a:ext cx="547688" cy="327025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4" name="Rectangle 15"/>
              <p:cNvSpPr>
                <a:spLocks noChangeArrowheads="1"/>
              </p:cNvSpPr>
              <p:nvPr/>
            </p:nvSpPr>
            <p:spPr bwMode="auto">
              <a:xfrm>
                <a:off x="4302125" y="2512566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5" name="Line 18"/>
              <p:cNvSpPr>
                <a:spLocks noChangeShapeType="1"/>
              </p:cNvSpPr>
              <p:nvPr/>
            </p:nvSpPr>
            <p:spPr bwMode="auto">
              <a:xfrm>
                <a:off x="4302125" y="2512566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6" name="Line 19"/>
              <p:cNvSpPr>
                <a:spLocks noChangeShapeType="1"/>
              </p:cNvSpPr>
              <p:nvPr/>
            </p:nvSpPr>
            <p:spPr bwMode="auto">
              <a:xfrm>
                <a:off x="4302125" y="2855466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7" name="Line 20"/>
              <p:cNvSpPr>
                <a:spLocks noChangeShapeType="1"/>
              </p:cNvSpPr>
              <p:nvPr/>
            </p:nvSpPr>
            <p:spPr bwMode="auto">
              <a:xfrm>
                <a:off x="4302125" y="2512566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8" name="Line 21"/>
              <p:cNvSpPr>
                <a:spLocks noChangeShapeType="1"/>
              </p:cNvSpPr>
              <p:nvPr/>
            </p:nvSpPr>
            <p:spPr bwMode="auto">
              <a:xfrm>
                <a:off x="4972050" y="2512566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9" name="Line 22"/>
              <p:cNvSpPr>
                <a:spLocks noChangeShapeType="1"/>
              </p:cNvSpPr>
              <p:nvPr/>
            </p:nvSpPr>
            <p:spPr bwMode="auto">
              <a:xfrm>
                <a:off x="5516563" y="2512566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0" name="Rectangle 41"/>
              <p:cNvSpPr>
                <a:spLocks noChangeArrowheads="1"/>
              </p:cNvSpPr>
              <p:nvPr/>
            </p:nvSpPr>
            <p:spPr bwMode="auto">
              <a:xfrm>
                <a:off x="4068763" y="2314128"/>
                <a:ext cx="874712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</p:grpSp>
        <p:grpSp>
          <p:nvGrpSpPr>
            <p:cNvPr id="31" name="그룹 28"/>
            <p:cNvGrpSpPr>
              <a:grpSpLocks/>
            </p:cNvGrpSpPr>
            <p:nvPr/>
          </p:nvGrpSpPr>
          <p:grpSpPr bwMode="auto">
            <a:xfrm>
              <a:off x="757238" y="2055812"/>
              <a:ext cx="827087" cy="361950"/>
              <a:chOff x="757238" y="2514153"/>
              <a:chExt cx="827087" cy="361950"/>
            </a:xfrm>
          </p:grpSpPr>
          <p:sp>
            <p:nvSpPr>
              <p:cNvPr id="32" name="Rectangle 30"/>
              <p:cNvSpPr>
                <a:spLocks noChangeArrowheads="1"/>
              </p:cNvSpPr>
              <p:nvPr/>
            </p:nvSpPr>
            <p:spPr bwMode="auto">
              <a:xfrm>
                <a:off x="757238" y="2533203"/>
                <a:ext cx="190500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L</a:t>
                </a:r>
              </a:p>
            </p:txBody>
          </p:sp>
          <p:sp>
            <p:nvSpPr>
              <p:cNvPr id="33" name="Line 31"/>
              <p:cNvSpPr>
                <a:spLocks noChangeShapeType="1"/>
              </p:cNvSpPr>
              <p:nvPr/>
            </p:nvSpPr>
            <p:spPr bwMode="auto">
              <a:xfrm>
                <a:off x="1039813" y="2514153"/>
                <a:ext cx="5445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4" name="Line 32"/>
              <p:cNvSpPr>
                <a:spLocks noChangeShapeType="1"/>
              </p:cNvSpPr>
              <p:nvPr/>
            </p:nvSpPr>
            <p:spPr bwMode="auto">
              <a:xfrm>
                <a:off x="1039813" y="2857053"/>
                <a:ext cx="544512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1039813" y="251415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>
                <a:off x="1584325" y="251415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7" name="Oval 38"/>
              <p:cNvSpPr>
                <a:spLocks noChangeArrowheads="1"/>
              </p:cNvSpPr>
              <p:nvPr/>
            </p:nvSpPr>
            <p:spPr bwMode="auto">
              <a:xfrm>
                <a:off x="1273175" y="2693541"/>
                <a:ext cx="71438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8" name="Rectangle 42"/>
              <p:cNvSpPr>
                <a:spLocks noChangeArrowheads="1"/>
              </p:cNvSpPr>
              <p:nvPr/>
            </p:nvSpPr>
            <p:spPr bwMode="auto">
              <a:xfrm>
                <a:off x="1052513" y="2514153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100</a:t>
                </a:r>
              </a:p>
            </p:txBody>
          </p:sp>
        </p:grpSp>
        <p:sp>
          <p:nvSpPr>
            <p:cNvPr id="39" name="Line 43"/>
            <p:cNvSpPr>
              <a:spLocks noChangeShapeType="1"/>
            </p:cNvSpPr>
            <p:nvPr/>
          </p:nvSpPr>
          <p:spPr bwMode="auto">
            <a:xfrm>
              <a:off x="1343025" y="2268537"/>
              <a:ext cx="12874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40" name="Group 45"/>
            <p:cNvGrpSpPr>
              <a:grpSpLocks/>
            </p:cNvGrpSpPr>
            <p:nvPr/>
          </p:nvGrpSpPr>
          <p:grpSpPr bwMode="auto">
            <a:xfrm>
              <a:off x="3638550" y="2403475"/>
              <a:ext cx="1079500" cy="709612"/>
              <a:chOff x="2291" y="2167"/>
              <a:chExt cx="680" cy="447"/>
            </a:xfrm>
          </p:grpSpPr>
          <p:sp>
            <p:nvSpPr>
              <p:cNvPr id="41" name="Rectangle 46"/>
              <p:cNvSpPr>
                <a:spLocks noChangeArrowheads="1"/>
              </p:cNvSpPr>
              <p:nvPr/>
            </p:nvSpPr>
            <p:spPr bwMode="auto">
              <a:xfrm>
                <a:off x="2291" y="2398"/>
                <a:ext cx="300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pre</a:t>
                </a:r>
              </a:p>
            </p:txBody>
          </p:sp>
          <p:sp>
            <p:nvSpPr>
              <p:cNvPr id="42" name="Line 47"/>
              <p:cNvSpPr>
                <a:spLocks noChangeShapeType="1"/>
              </p:cNvSpPr>
              <p:nvPr/>
            </p:nvSpPr>
            <p:spPr bwMode="auto">
              <a:xfrm>
                <a:off x="2628" y="2378"/>
                <a:ext cx="34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3" name="Line 48"/>
              <p:cNvSpPr>
                <a:spLocks noChangeShapeType="1"/>
              </p:cNvSpPr>
              <p:nvPr/>
            </p:nvSpPr>
            <p:spPr bwMode="auto">
              <a:xfrm>
                <a:off x="2628" y="2594"/>
                <a:ext cx="34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4" name="Line 49"/>
              <p:cNvSpPr>
                <a:spLocks noChangeShapeType="1"/>
              </p:cNvSpPr>
              <p:nvPr/>
            </p:nvSpPr>
            <p:spPr bwMode="auto">
              <a:xfrm>
                <a:off x="2628" y="2378"/>
                <a:ext cx="0" cy="2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5" name="Line 50"/>
              <p:cNvSpPr>
                <a:spLocks noChangeShapeType="1"/>
              </p:cNvSpPr>
              <p:nvPr/>
            </p:nvSpPr>
            <p:spPr bwMode="auto">
              <a:xfrm>
                <a:off x="2971" y="2378"/>
                <a:ext cx="0" cy="216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6" name="Rectangle 51"/>
              <p:cNvSpPr>
                <a:spLocks noChangeArrowheads="1"/>
              </p:cNvSpPr>
              <p:nvPr/>
            </p:nvSpPr>
            <p:spPr bwMode="auto">
              <a:xfrm>
                <a:off x="2639" y="2468"/>
                <a:ext cx="32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</a:p>
            </p:txBody>
          </p:sp>
          <p:sp>
            <p:nvSpPr>
              <p:cNvPr id="47" name="Oval 52"/>
              <p:cNvSpPr>
                <a:spLocks noChangeArrowheads="1"/>
              </p:cNvSpPr>
              <p:nvPr/>
            </p:nvSpPr>
            <p:spPr bwMode="auto">
              <a:xfrm>
                <a:off x="2790" y="2423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8" name="Line 53"/>
              <p:cNvSpPr>
                <a:spLocks noChangeShapeType="1"/>
              </p:cNvSpPr>
              <p:nvPr/>
            </p:nvSpPr>
            <p:spPr bwMode="auto">
              <a:xfrm flipV="1">
                <a:off x="2814" y="2167"/>
                <a:ext cx="0" cy="25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49" name="그룹 46"/>
            <p:cNvGrpSpPr>
              <a:grpSpLocks/>
            </p:cNvGrpSpPr>
            <p:nvPr/>
          </p:nvGrpSpPr>
          <p:grpSpPr bwMode="auto">
            <a:xfrm>
              <a:off x="7583488" y="1857375"/>
              <a:ext cx="1328737" cy="536575"/>
              <a:chOff x="7583488" y="2315716"/>
              <a:chExt cx="1328737" cy="536575"/>
            </a:xfrm>
          </p:grpSpPr>
          <p:sp>
            <p:nvSpPr>
              <p:cNvPr id="50" name="Rectangle 62"/>
              <p:cNvSpPr>
                <a:spLocks noChangeArrowheads="1"/>
              </p:cNvSpPr>
              <p:nvPr/>
            </p:nvSpPr>
            <p:spPr bwMode="auto">
              <a:xfrm>
                <a:off x="8318500" y="2509391"/>
                <a:ext cx="5937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 cap="small">
                    <a:latin typeface="+mn-ea"/>
                    <a:ea typeface="+mn-ea"/>
                  </a:rPr>
                  <a:t>null</a:t>
                </a:r>
              </a:p>
            </p:txBody>
          </p:sp>
          <p:sp>
            <p:nvSpPr>
              <p:cNvPr id="51" name="Rectangle 63"/>
              <p:cNvSpPr>
                <a:spLocks noChangeArrowheads="1"/>
              </p:cNvSpPr>
              <p:nvPr/>
            </p:nvSpPr>
            <p:spPr bwMode="auto">
              <a:xfrm>
                <a:off x="7697788" y="2509391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2" name="Line 64"/>
              <p:cNvSpPr>
                <a:spLocks noChangeShapeType="1"/>
              </p:cNvSpPr>
              <p:nvPr/>
            </p:nvSpPr>
            <p:spPr bwMode="auto">
              <a:xfrm>
                <a:off x="7697788" y="2509391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3" name="Line 65"/>
              <p:cNvSpPr>
                <a:spLocks noChangeShapeType="1"/>
              </p:cNvSpPr>
              <p:nvPr/>
            </p:nvSpPr>
            <p:spPr bwMode="auto">
              <a:xfrm>
                <a:off x="7697788" y="2852291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4" name="Line 66"/>
              <p:cNvSpPr>
                <a:spLocks noChangeShapeType="1"/>
              </p:cNvSpPr>
              <p:nvPr/>
            </p:nvSpPr>
            <p:spPr bwMode="auto">
              <a:xfrm>
                <a:off x="7697788" y="2509391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5" name="Line 67"/>
              <p:cNvSpPr>
                <a:spLocks noChangeShapeType="1"/>
              </p:cNvSpPr>
              <p:nvPr/>
            </p:nvSpPr>
            <p:spPr bwMode="auto">
              <a:xfrm>
                <a:off x="8367713" y="2509391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6" name="Line 68"/>
              <p:cNvSpPr>
                <a:spLocks noChangeShapeType="1"/>
              </p:cNvSpPr>
              <p:nvPr/>
            </p:nvSpPr>
            <p:spPr bwMode="auto">
              <a:xfrm>
                <a:off x="8912225" y="2509391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7" name="Rectangle 69"/>
              <p:cNvSpPr>
                <a:spLocks noChangeArrowheads="1"/>
              </p:cNvSpPr>
              <p:nvPr/>
            </p:nvSpPr>
            <p:spPr bwMode="auto">
              <a:xfrm>
                <a:off x="7583488" y="2315716"/>
                <a:ext cx="874712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400</a:t>
                </a:r>
                <a:r>
                  <a:rPr lang="ko-KR" altLang="en-US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</p:grpSp>
        <p:sp>
          <p:nvSpPr>
            <p:cNvPr id="58" name="Oval 70"/>
            <p:cNvSpPr>
              <a:spLocks noChangeArrowheads="1"/>
            </p:cNvSpPr>
            <p:nvPr/>
          </p:nvSpPr>
          <p:spPr bwMode="auto">
            <a:xfrm>
              <a:off x="5237163" y="2251075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59" name="그룹 56"/>
            <p:cNvGrpSpPr>
              <a:grpSpLocks/>
            </p:cNvGrpSpPr>
            <p:nvPr/>
          </p:nvGrpSpPr>
          <p:grpSpPr bwMode="auto">
            <a:xfrm>
              <a:off x="5294313" y="1860550"/>
              <a:ext cx="2416175" cy="1254125"/>
              <a:chOff x="5294313" y="2318891"/>
              <a:chExt cx="2416175" cy="1254125"/>
            </a:xfrm>
          </p:grpSpPr>
          <p:sp>
            <p:nvSpPr>
              <p:cNvPr id="60" name="Line 61"/>
              <p:cNvSpPr>
                <a:spLocks noChangeShapeType="1"/>
              </p:cNvSpPr>
              <p:nvPr/>
            </p:nvSpPr>
            <p:spPr bwMode="auto">
              <a:xfrm flipV="1">
                <a:off x="6124575" y="2863403"/>
                <a:ext cx="0" cy="40640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grpSp>
            <p:nvGrpSpPr>
              <p:cNvPr id="61" name="그룹 58"/>
              <p:cNvGrpSpPr>
                <a:grpSpLocks/>
              </p:cNvGrpSpPr>
              <p:nvPr/>
            </p:nvGrpSpPr>
            <p:grpSpPr bwMode="auto">
              <a:xfrm>
                <a:off x="5294313" y="2318891"/>
                <a:ext cx="2416175" cy="1254125"/>
                <a:chOff x="5294313" y="2318891"/>
                <a:chExt cx="2416175" cy="1254125"/>
              </a:xfrm>
            </p:grpSpPr>
            <p:grpSp>
              <p:nvGrpSpPr>
                <p:cNvPr id="62" name="그룹 59"/>
                <p:cNvGrpSpPr>
                  <a:grpSpLocks/>
                </p:cNvGrpSpPr>
                <p:nvPr/>
              </p:nvGrpSpPr>
              <p:grpSpPr bwMode="auto">
                <a:xfrm>
                  <a:off x="5294313" y="3198366"/>
                  <a:ext cx="1079500" cy="374650"/>
                  <a:chOff x="5294313" y="3198366"/>
                  <a:chExt cx="1079500" cy="374650"/>
                </a:xfrm>
              </p:grpSpPr>
              <p:sp>
                <p:nvSpPr>
                  <p:cNvPr id="75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5294313" y="3230116"/>
                    <a:ext cx="476250" cy="3429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anchor="ctr"/>
                  <a:lstStyle>
                    <a:lvl1pPr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1pPr>
                    <a:lvl2pPr marL="742950" indent="-28575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2pPr>
                    <a:lvl3pPr marL="1143000" indent="-22860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3pPr>
                    <a:lvl4pPr marL="1600200" indent="-22860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4pPr>
                    <a:lvl5pPr marL="2057400" indent="-22860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9pPr>
                  </a:lstStyle>
                  <a:p>
                    <a:pPr algn="r" eaLnBrk="1" hangingPunct="1"/>
                    <a:r>
                      <a:rPr lang="en-US" altLang="ko-KR" sz="1000" b="1">
                        <a:latin typeface="+mn-ea"/>
                        <a:ea typeface="+mn-ea"/>
                      </a:rPr>
                      <a:t>old</a:t>
                    </a:r>
                  </a:p>
                </p:txBody>
              </p:sp>
              <p:sp>
                <p:nvSpPr>
                  <p:cNvPr id="76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5829300" y="3198366"/>
                    <a:ext cx="544513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77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5829300" y="3541266"/>
                    <a:ext cx="544513" cy="0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78" name="Line 57"/>
                  <p:cNvSpPr>
                    <a:spLocks noChangeShapeType="1"/>
                  </p:cNvSpPr>
                  <p:nvPr/>
                </p:nvSpPr>
                <p:spPr bwMode="auto">
                  <a:xfrm>
                    <a:off x="5829300" y="3198366"/>
                    <a:ext cx="0" cy="34290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79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6373813" y="3198366"/>
                    <a:ext cx="0" cy="342900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8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5846763" y="3341241"/>
                    <a:ext cx="514350" cy="1666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1pPr>
                    <a:lvl2pPr marL="742950" indent="-28575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2pPr>
                    <a:lvl3pPr marL="1143000" indent="-22860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3pPr>
                    <a:lvl4pPr marL="1600200" indent="-22860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4pPr>
                    <a:lvl5pPr marL="2057400" indent="-22860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9pPr>
                  </a:lstStyle>
                  <a:p>
                    <a:pPr eaLnBrk="1" hangingPunct="1"/>
                    <a:r>
                      <a:rPr lang="en-US" altLang="ko-KR" sz="1000" b="1">
                        <a:solidFill>
                          <a:srgbClr val="000000"/>
                        </a:solidFill>
                        <a:latin typeface="+mn-ea"/>
                        <a:ea typeface="+mn-ea"/>
                      </a:rPr>
                      <a:t>300</a:t>
                    </a:r>
                  </a:p>
                </p:txBody>
              </p:sp>
              <p:sp>
                <p:nvSpPr>
                  <p:cNvPr id="81" name="Oval 60"/>
                  <p:cNvSpPr>
                    <a:spLocks noChangeArrowheads="1"/>
                  </p:cNvSpPr>
                  <p:nvPr/>
                </p:nvSpPr>
                <p:spPr bwMode="auto">
                  <a:xfrm>
                    <a:off x="6086475" y="3269803"/>
                    <a:ext cx="71438" cy="71438"/>
                  </a:xfrm>
                  <a:prstGeom prst="ellipse">
                    <a:avLst/>
                  </a:prstGeom>
                  <a:solidFill>
                    <a:srgbClr val="0000CC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1pPr>
                    <a:lvl2pPr marL="742950" indent="-28575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2pPr>
                    <a:lvl3pPr marL="1143000" indent="-22860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3pPr>
                    <a:lvl4pPr marL="1600200" indent="-22860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4pPr>
                    <a:lvl5pPr marL="2057400" indent="-22860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9pPr>
                  </a:lstStyle>
                  <a:p>
                    <a:pPr eaLnBrk="1" hangingPunct="1"/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</p:grpSp>
            <p:grpSp>
              <p:nvGrpSpPr>
                <p:cNvPr id="63" name="그룹 60"/>
                <p:cNvGrpSpPr>
                  <a:grpSpLocks/>
                </p:cNvGrpSpPr>
                <p:nvPr/>
              </p:nvGrpSpPr>
              <p:grpSpPr bwMode="auto">
                <a:xfrm>
                  <a:off x="5795963" y="2318891"/>
                  <a:ext cx="1914525" cy="536575"/>
                  <a:chOff x="5795963" y="2318891"/>
                  <a:chExt cx="1914525" cy="536575"/>
                </a:xfrm>
              </p:grpSpPr>
              <p:sp>
                <p:nvSpPr>
                  <p:cNvPr id="64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6702425" y="2514153"/>
                    <a:ext cx="533400" cy="325438"/>
                  </a:xfrm>
                  <a:prstGeom prst="rect">
                    <a:avLst/>
                  </a:prstGeom>
                  <a:solidFill>
                    <a:srgbClr val="CCCCFF"/>
                  </a:solidFill>
                  <a:ln w="9525">
                    <a:solidFill>
                      <a:srgbClr val="CCCC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1pPr>
                    <a:lvl2pPr marL="742950" indent="-28575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2pPr>
                    <a:lvl3pPr marL="1143000" indent="-22860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3pPr>
                    <a:lvl4pPr marL="1600200" indent="-22860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4pPr>
                    <a:lvl5pPr marL="2057400" indent="-22860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9pPr>
                  </a:lstStyle>
                  <a:p>
                    <a:pPr eaLnBrk="1" hangingPunct="1"/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65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6011863" y="2512566"/>
                    <a:ext cx="669925" cy="3429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anchor="ctr"/>
                  <a:lstStyle>
                    <a:lvl1pPr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1pPr>
                    <a:lvl2pPr marL="742950" indent="-28575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2pPr>
                    <a:lvl3pPr marL="1143000" indent="-22860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3pPr>
                    <a:lvl4pPr marL="1600200" indent="-22860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4pPr>
                    <a:lvl5pPr marL="2057400" indent="-22860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9pPr>
                  </a:lstStyle>
                  <a:p>
                    <a:pPr eaLnBrk="1" hangingPunct="1"/>
                    <a:endParaRPr lang="en-US" altLang="ko-KR" sz="1000" b="1">
                      <a:solidFill>
                        <a:schemeClr val="bg2"/>
                      </a:solidFill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66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6011863" y="2512566"/>
                    <a:ext cx="1214437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67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6011863" y="2855466"/>
                    <a:ext cx="1214437" cy="0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68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6011863" y="2512566"/>
                    <a:ext cx="0" cy="342900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69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6681788" y="2512566"/>
                    <a:ext cx="0" cy="34290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70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7226300" y="2512566"/>
                    <a:ext cx="0" cy="342900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71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5795963" y="2318891"/>
                    <a:ext cx="874712" cy="1666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1pPr>
                    <a:lvl2pPr marL="742950" indent="-28575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2pPr>
                    <a:lvl3pPr marL="1143000" indent="-22860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3pPr>
                    <a:lvl4pPr marL="1600200" indent="-22860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4pPr>
                    <a:lvl5pPr marL="2057400" indent="-22860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9pPr>
                  </a:lstStyle>
                  <a:p>
                    <a:pPr eaLnBrk="1" hangingPunct="1"/>
                    <a:r>
                      <a:rPr lang="en-US" altLang="ko-KR" sz="1000" b="1">
                        <a:solidFill>
                          <a:srgbClr val="000000"/>
                        </a:solidFill>
                        <a:latin typeface="+mn-ea"/>
                        <a:ea typeface="+mn-ea"/>
                      </a:rPr>
                      <a:t>300</a:t>
                    </a:r>
                    <a:r>
                      <a:rPr lang="ko-KR" altLang="en-US" sz="1000" b="1">
                        <a:solidFill>
                          <a:srgbClr val="000000"/>
                        </a:solidFill>
                        <a:latin typeface="+mn-ea"/>
                        <a:ea typeface="+mn-ea"/>
                      </a:rPr>
                      <a:t>번지</a:t>
                    </a:r>
                  </a:p>
                </p:txBody>
              </p:sp>
              <p:sp>
                <p:nvSpPr>
                  <p:cNvPr id="72" name="Line 71"/>
                  <p:cNvSpPr>
                    <a:spLocks noChangeShapeType="1"/>
                  </p:cNvSpPr>
                  <p:nvPr/>
                </p:nvSpPr>
                <p:spPr bwMode="auto">
                  <a:xfrm>
                    <a:off x="7026275" y="2747516"/>
                    <a:ext cx="684213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4D4D4D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73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6953250" y="2706241"/>
                    <a:ext cx="71438" cy="71437"/>
                  </a:xfrm>
                  <a:prstGeom prst="ellipse">
                    <a:avLst/>
                  </a:prstGeom>
                  <a:solidFill>
                    <a:srgbClr val="0000CC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1pPr>
                    <a:lvl2pPr marL="742950" indent="-28575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2pPr>
                    <a:lvl3pPr marL="1143000" indent="-22860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3pPr>
                    <a:lvl4pPr marL="1600200" indent="-22860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4pPr>
                    <a:lvl5pPr marL="2057400" indent="-228600" eaLnBrk="0" hangingPunct="0"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00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defRPr>
                    </a:lvl9pPr>
                  </a:lstStyle>
                  <a:p>
                    <a:pPr eaLnBrk="1" hangingPunct="1"/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74" name="Rectangle 73"/>
                  <p:cNvSpPr>
                    <a:spLocks noChangeArrowheads="1"/>
                  </p:cNvSpPr>
                  <p:nvPr/>
                </p:nvSpPr>
                <p:spPr bwMode="auto">
                  <a:xfrm>
                    <a:off x="6704013" y="2536378"/>
                    <a:ext cx="514350" cy="1666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anchor="ctr"/>
                  <a:lstStyle/>
                  <a:p>
                    <a:pPr>
                      <a:defRPr/>
                    </a:pPr>
                    <a:r>
                      <a:rPr lang="en-US" altLang="ko-KR" sz="1000" b="1" dirty="0"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ea"/>
                        <a:ea typeface="+mn-ea"/>
                      </a:rPr>
                      <a:t>400</a:t>
                    </a:r>
                  </a:p>
                </p:txBody>
              </p:sp>
            </p:grpSp>
          </p:grpSp>
        </p:grpSp>
        <p:sp>
          <p:nvSpPr>
            <p:cNvPr id="82" name="Rectangle 74"/>
            <p:cNvSpPr>
              <a:spLocks noChangeArrowheads="1"/>
            </p:cNvSpPr>
            <p:nvPr/>
          </p:nvSpPr>
          <p:spPr bwMode="auto">
            <a:xfrm>
              <a:off x="4875213" y="2047875"/>
              <a:ext cx="606425" cy="209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000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400</a:t>
              </a:r>
            </a:p>
          </p:txBody>
        </p:sp>
        <p:grpSp>
          <p:nvGrpSpPr>
            <p:cNvPr id="83" name="Group 75"/>
            <p:cNvGrpSpPr>
              <a:grpSpLocks/>
            </p:cNvGrpSpPr>
            <p:nvPr/>
          </p:nvGrpSpPr>
          <p:grpSpPr bwMode="auto">
            <a:xfrm>
              <a:off x="5305425" y="1760537"/>
              <a:ext cx="2376488" cy="503238"/>
              <a:chOff x="657" y="2750"/>
              <a:chExt cx="1497" cy="317"/>
            </a:xfrm>
          </p:grpSpPr>
          <p:sp>
            <p:nvSpPr>
              <p:cNvPr id="84" name="Line 76"/>
              <p:cNvSpPr>
                <a:spLocks noChangeShapeType="1"/>
              </p:cNvSpPr>
              <p:nvPr/>
            </p:nvSpPr>
            <p:spPr bwMode="auto">
              <a:xfrm flipV="1">
                <a:off x="657" y="2750"/>
                <a:ext cx="318" cy="317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5" name="Line 77"/>
              <p:cNvSpPr>
                <a:spLocks noChangeShapeType="1"/>
              </p:cNvSpPr>
              <p:nvPr/>
            </p:nvSpPr>
            <p:spPr bwMode="auto">
              <a:xfrm>
                <a:off x="975" y="2750"/>
                <a:ext cx="862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6" name="Line 78"/>
              <p:cNvSpPr>
                <a:spLocks noChangeShapeType="1"/>
              </p:cNvSpPr>
              <p:nvPr/>
            </p:nvSpPr>
            <p:spPr bwMode="auto">
              <a:xfrm>
                <a:off x="1837" y="2750"/>
                <a:ext cx="317" cy="22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87" name="그룹 86"/>
          <p:cNvGrpSpPr/>
          <p:nvPr/>
        </p:nvGrpSpPr>
        <p:grpSpPr>
          <a:xfrm>
            <a:off x="1367838" y="4941168"/>
            <a:ext cx="7357193" cy="1368152"/>
            <a:chOff x="576263" y="1530350"/>
            <a:chExt cx="8459787" cy="1898650"/>
          </a:xfrm>
        </p:grpSpPr>
        <p:sp>
          <p:nvSpPr>
            <p:cNvPr id="88" name="직사각형 87"/>
            <p:cNvSpPr/>
            <p:nvPr/>
          </p:nvSpPr>
          <p:spPr bwMode="auto">
            <a:xfrm>
              <a:off x="576263" y="1530350"/>
              <a:ext cx="8459787" cy="18986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89" name="Rectangle 16"/>
            <p:cNvSpPr>
              <a:spLocks noChangeArrowheads="1"/>
            </p:cNvSpPr>
            <p:nvPr/>
          </p:nvSpPr>
          <p:spPr bwMode="auto">
            <a:xfrm>
              <a:off x="4965700" y="1730375"/>
              <a:ext cx="593725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000" b="1">
                <a:solidFill>
                  <a:schemeClr val="bg2"/>
                </a:solidFill>
                <a:latin typeface="+mn-ea"/>
                <a:ea typeface="+mn-ea"/>
              </a:endParaRPr>
            </a:p>
          </p:txBody>
        </p:sp>
        <p:sp>
          <p:nvSpPr>
            <p:cNvPr id="90" name="Rectangle 17"/>
            <p:cNvSpPr>
              <a:spLocks noChangeArrowheads="1"/>
            </p:cNvSpPr>
            <p:nvPr/>
          </p:nvSpPr>
          <p:spPr bwMode="auto">
            <a:xfrm>
              <a:off x="4302125" y="1730375"/>
              <a:ext cx="62230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000" b="1">
                <a:solidFill>
                  <a:schemeClr val="bg2"/>
                </a:solidFill>
                <a:latin typeface="+mn-ea"/>
                <a:ea typeface="+mn-ea"/>
              </a:endParaRPr>
            </a:p>
          </p:txBody>
        </p:sp>
        <p:grpSp>
          <p:nvGrpSpPr>
            <p:cNvPr id="91" name="Group 35"/>
            <p:cNvGrpSpPr>
              <a:grpSpLocks/>
            </p:cNvGrpSpPr>
            <p:nvPr/>
          </p:nvGrpSpPr>
          <p:grpSpPr bwMode="auto">
            <a:xfrm>
              <a:off x="3549650" y="2235200"/>
              <a:ext cx="757238" cy="71437"/>
              <a:chOff x="1701" y="709"/>
              <a:chExt cx="477" cy="45"/>
            </a:xfrm>
          </p:grpSpPr>
          <p:sp>
            <p:nvSpPr>
              <p:cNvPr id="167" name="Line 36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68" name="Oval 37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92" name="그룹 9"/>
            <p:cNvGrpSpPr>
              <a:grpSpLocks/>
            </p:cNvGrpSpPr>
            <p:nvPr/>
          </p:nvGrpSpPr>
          <p:grpSpPr bwMode="auto">
            <a:xfrm>
              <a:off x="2486025" y="1862137"/>
              <a:ext cx="1355725" cy="534988"/>
              <a:chOff x="2486025" y="2320478"/>
              <a:chExt cx="1355725" cy="534988"/>
            </a:xfrm>
          </p:grpSpPr>
          <p:sp>
            <p:nvSpPr>
              <p:cNvPr id="158" name="Rectangle 8"/>
              <p:cNvSpPr>
                <a:spLocks noChangeArrowheads="1"/>
              </p:cNvSpPr>
              <p:nvPr/>
            </p:nvSpPr>
            <p:spPr bwMode="auto">
              <a:xfrm>
                <a:off x="3248025" y="2512566"/>
                <a:ext cx="5937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9" name="Rectangle 9"/>
              <p:cNvSpPr>
                <a:spLocks noChangeArrowheads="1"/>
              </p:cNvSpPr>
              <p:nvPr/>
            </p:nvSpPr>
            <p:spPr bwMode="auto">
              <a:xfrm>
                <a:off x="2627313" y="2512566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60" name="Line 10"/>
              <p:cNvSpPr>
                <a:spLocks noChangeShapeType="1"/>
              </p:cNvSpPr>
              <p:nvPr/>
            </p:nvSpPr>
            <p:spPr bwMode="auto">
              <a:xfrm>
                <a:off x="2627313" y="2512566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61" name="Line 11"/>
              <p:cNvSpPr>
                <a:spLocks noChangeShapeType="1"/>
              </p:cNvSpPr>
              <p:nvPr/>
            </p:nvSpPr>
            <p:spPr bwMode="auto">
              <a:xfrm>
                <a:off x="2627313" y="2855466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62" name="Line 12"/>
              <p:cNvSpPr>
                <a:spLocks noChangeShapeType="1"/>
              </p:cNvSpPr>
              <p:nvPr/>
            </p:nvSpPr>
            <p:spPr bwMode="auto">
              <a:xfrm>
                <a:off x="2627313" y="2512566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63" name="Line 13"/>
              <p:cNvSpPr>
                <a:spLocks noChangeShapeType="1"/>
              </p:cNvSpPr>
              <p:nvPr/>
            </p:nvSpPr>
            <p:spPr bwMode="auto">
              <a:xfrm>
                <a:off x="3297238" y="2512566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64" name="Line 14"/>
              <p:cNvSpPr>
                <a:spLocks noChangeShapeType="1"/>
              </p:cNvSpPr>
              <p:nvPr/>
            </p:nvSpPr>
            <p:spPr bwMode="auto">
              <a:xfrm>
                <a:off x="3841750" y="2512566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65" name="Rectangle 39"/>
              <p:cNvSpPr>
                <a:spLocks noChangeArrowheads="1"/>
              </p:cNvSpPr>
              <p:nvPr/>
            </p:nvSpPr>
            <p:spPr bwMode="auto">
              <a:xfrm>
                <a:off x="2486025" y="2320478"/>
                <a:ext cx="874713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100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166" name="Rectangle 40"/>
              <p:cNvSpPr>
                <a:spLocks noChangeArrowheads="1"/>
              </p:cNvSpPr>
              <p:nvPr/>
            </p:nvSpPr>
            <p:spPr bwMode="auto">
              <a:xfrm>
                <a:off x="3325813" y="2520503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</a:p>
            </p:txBody>
          </p:sp>
        </p:grpSp>
        <p:grpSp>
          <p:nvGrpSpPr>
            <p:cNvPr id="93" name="그룹 19"/>
            <p:cNvGrpSpPr>
              <a:grpSpLocks/>
            </p:cNvGrpSpPr>
            <p:nvPr/>
          </p:nvGrpSpPr>
          <p:grpSpPr bwMode="auto">
            <a:xfrm>
              <a:off x="4068763" y="1855787"/>
              <a:ext cx="1457325" cy="541338"/>
              <a:chOff x="4068763" y="2314128"/>
              <a:chExt cx="1457325" cy="541338"/>
            </a:xfrm>
          </p:grpSpPr>
          <p:sp>
            <p:nvSpPr>
              <p:cNvPr id="150" name="Rectangle 7"/>
              <p:cNvSpPr>
                <a:spLocks noChangeArrowheads="1"/>
              </p:cNvSpPr>
              <p:nvPr/>
            </p:nvSpPr>
            <p:spPr bwMode="auto">
              <a:xfrm>
                <a:off x="4978400" y="2515741"/>
                <a:ext cx="547688" cy="327025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51" name="Rectangle 15"/>
              <p:cNvSpPr>
                <a:spLocks noChangeArrowheads="1"/>
              </p:cNvSpPr>
              <p:nvPr/>
            </p:nvSpPr>
            <p:spPr bwMode="auto">
              <a:xfrm>
                <a:off x="4302125" y="2512566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2" name="Line 18"/>
              <p:cNvSpPr>
                <a:spLocks noChangeShapeType="1"/>
              </p:cNvSpPr>
              <p:nvPr/>
            </p:nvSpPr>
            <p:spPr bwMode="auto">
              <a:xfrm>
                <a:off x="4302125" y="2512566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53" name="Line 19"/>
              <p:cNvSpPr>
                <a:spLocks noChangeShapeType="1"/>
              </p:cNvSpPr>
              <p:nvPr/>
            </p:nvSpPr>
            <p:spPr bwMode="auto">
              <a:xfrm>
                <a:off x="4302125" y="2855466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54" name="Line 20"/>
              <p:cNvSpPr>
                <a:spLocks noChangeShapeType="1"/>
              </p:cNvSpPr>
              <p:nvPr/>
            </p:nvSpPr>
            <p:spPr bwMode="auto">
              <a:xfrm>
                <a:off x="4302125" y="2512566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55" name="Line 21"/>
              <p:cNvSpPr>
                <a:spLocks noChangeShapeType="1"/>
              </p:cNvSpPr>
              <p:nvPr/>
            </p:nvSpPr>
            <p:spPr bwMode="auto">
              <a:xfrm>
                <a:off x="4972050" y="2512566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56" name="Line 22"/>
              <p:cNvSpPr>
                <a:spLocks noChangeShapeType="1"/>
              </p:cNvSpPr>
              <p:nvPr/>
            </p:nvSpPr>
            <p:spPr bwMode="auto">
              <a:xfrm>
                <a:off x="5516563" y="2512566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57" name="Rectangle 41"/>
              <p:cNvSpPr>
                <a:spLocks noChangeArrowheads="1"/>
              </p:cNvSpPr>
              <p:nvPr/>
            </p:nvSpPr>
            <p:spPr bwMode="auto">
              <a:xfrm>
                <a:off x="4068763" y="2314128"/>
                <a:ext cx="874712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</p:grpSp>
        <p:grpSp>
          <p:nvGrpSpPr>
            <p:cNvPr id="94" name="그룹 28"/>
            <p:cNvGrpSpPr>
              <a:grpSpLocks/>
            </p:cNvGrpSpPr>
            <p:nvPr/>
          </p:nvGrpSpPr>
          <p:grpSpPr bwMode="auto">
            <a:xfrm>
              <a:off x="757238" y="2055812"/>
              <a:ext cx="827087" cy="361950"/>
              <a:chOff x="757238" y="2514153"/>
              <a:chExt cx="827087" cy="361950"/>
            </a:xfrm>
          </p:grpSpPr>
          <p:sp>
            <p:nvSpPr>
              <p:cNvPr id="143" name="Rectangle 30"/>
              <p:cNvSpPr>
                <a:spLocks noChangeArrowheads="1"/>
              </p:cNvSpPr>
              <p:nvPr/>
            </p:nvSpPr>
            <p:spPr bwMode="auto">
              <a:xfrm>
                <a:off x="757238" y="2533203"/>
                <a:ext cx="190500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L</a:t>
                </a:r>
              </a:p>
            </p:txBody>
          </p:sp>
          <p:sp>
            <p:nvSpPr>
              <p:cNvPr id="144" name="Line 31"/>
              <p:cNvSpPr>
                <a:spLocks noChangeShapeType="1"/>
              </p:cNvSpPr>
              <p:nvPr/>
            </p:nvSpPr>
            <p:spPr bwMode="auto">
              <a:xfrm>
                <a:off x="1039813" y="2514153"/>
                <a:ext cx="5445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5" name="Line 32"/>
              <p:cNvSpPr>
                <a:spLocks noChangeShapeType="1"/>
              </p:cNvSpPr>
              <p:nvPr/>
            </p:nvSpPr>
            <p:spPr bwMode="auto">
              <a:xfrm>
                <a:off x="1039813" y="2857053"/>
                <a:ext cx="544512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6" name="Line 33"/>
              <p:cNvSpPr>
                <a:spLocks noChangeShapeType="1"/>
              </p:cNvSpPr>
              <p:nvPr/>
            </p:nvSpPr>
            <p:spPr bwMode="auto">
              <a:xfrm>
                <a:off x="1039813" y="251415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7" name="Line 34"/>
              <p:cNvSpPr>
                <a:spLocks noChangeShapeType="1"/>
              </p:cNvSpPr>
              <p:nvPr/>
            </p:nvSpPr>
            <p:spPr bwMode="auto">
              <a:xfrm>
                <a:off x="1584325" y="251415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8" name="Oval 38"/>
              <p:cNvSpPr>
                <a:spLocks noChangeArrowheads="1"/>
              </p:cNvSpPr>
              <p:nvPr/>
            </p:nvSpPr>
            <p:spPr bwMode="auto">
              <a:xfrm>
                <a:off x="1273175" y="2693541"/>
                <a:ext cx="71438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9" name="Rectangle 42"/>
              <p:cNvSpPr>
                <a:spLocks noChangeArrowheads="1"/>
              </p:cNvSpPr>
              <p:nvPr/>
            </p:nvSpPr>
            <p:spPr bwMode="auto">
              <a:xfrm>
                <a:off x="1052513" y="2514153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100</a:t>
                </a:r>
              </a:p>
            </p:txBody>
          </p:sp>
        </p:grpSp>
        <p:sp>
          <p:nvSpPr>
            <p:cNvPr id="95" name="Line 43"/>
            <p:cNvSpPr>
              <a:spLocks noChangeShapeType="1"/>
            </p:cNvSpPr>
            <p:nvPr/>
          </p:nvSpPr>
          <p:spPr bwMode="auto">
            <a:xfrm>
              <a:off x="1343025" y="2268537"/>
              <a:ext cx="12874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96" name="Group 45"/>
            <p:cNvGrpSpPr>
              <a:grpSpLocks/>
            </p:cNvGrpSpPr>
            <p:nvPr/>
          </p:nvGrpSpPr>
          <p:grpSpPr bwMode="auto">
            <a:xfrm>
              <a:off x="3638550" y="2403475"/>
              <a:ext cx="1079500" cy="709612"/>
              <a:chOff x="2291" y="2167"/>
              <a:chExt cx="680" cy="447"/>
            </a:xfrm>
          </p:grpSpPr>
          <p:sp>
            <p:nvSpPr>
              <p:cNvPr id="135" name="Rectangle 46"/>
              <p:cNvSpPr>
                <a:spLocks noChangeArrowheads="1"/>
              </p:cNvSpPr>
              <p:nvPr/>
            </p:nvSpPr>
            <p:spPr bwMode="auto">
              <a:xfrm>
                <a:off x="2291" y="2398"/>
                <a:ext cx="300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pre</a:t>
                </a:r>
              </a:p>
            </p:txBody>
          </p:sp>
          <p:sp>
            <p:nvSpPr>
              <p:cNvPr id="136" name="Line 47"/>
              <p:cNvSpPr>
                <a:spLocks noChangeShapeType="1"/>
              </p:cNvSpPr>
              <p:nvPr/>
            </p:nvSpPr>
            <p:spPr bwMode="auto">
              <a:xfrm>
                <a:off x="2628" y="2378"/>
                <a:ext cx="34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7" name="Line 48"/>
              <p:cNvSpPr>
                <a:spLocks noChangeShapeType="1"/>
              </p:cNvSpPr>
              <p:nvPr/>
            </p:nvSpPr>
            <p:spPr bwMode="auto">
              <a:xfrm>
                <a:off x="2628" y="2594"/>
                <a:ext cx="34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8" name="Line 49"/>
              <p:cNvSpPr>
                <a:spLocks noChangeShapeType="1"/>
              </p:cNvSpPr>
              <p:nvPr/>
            </p:nvSpPr>
            <p:spPr bwMode="auto">
              <a:xfrm>
                <a:off x="2628" y="2378"/>
                <a:ext cx="0" cy="2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9" name="Line 50"/>
              <p:cNvSpPr>
                <a:spLocks noChangeShapeType="1"/>
              </p:cNvSpPr>
              <p:nvPr/>
            </p:nvSpPr>
            <p:spPr bwMode="auto">
              <a:xfrm>
                <a:off x="2971" y="2378"/>
                <a:ext cx="0" cy="216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0" name="Rectangle 51"/>
              <p:cNvSpPr>
                <a:spLocks noChangeArrowheads="1"/>
              </p:cNvSpPr>
              <p:nvPr/>
            </p:nvSpPr>
            <p:spPr bwMode="auto">
              <a:xfrm>
                <a:off x="2639" y="2468"/>
                <a:ext cx="32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</a:p>
            </p:txBody>
          </p:sp>
          <p:sp>
            <p:nvSpPr>
              <p:cNvPr id="141" name="Oval 52"/>
              <p:cNvSpPr>
                <a:spLocks noChangeArrowheads="1"/>
              </p:cNvSpPr>
              <p:nvPr/>
            </p:nvSpPr>
            <p:spPr bwMode="auto">
              <a:xfrm>
                <a:off x="2790" y="2423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2" name="Line 53"/>
              <p:cNvSpPr>
                <a:spLocks noChangeShapeType="1"/>
              </p:cNvSpPr>
              <p:nvPr/>
            </p:nvSpPr>
            <p:spPr bwMode="auto">
              <a:xfrm flipV="1">
                <a:off x="2814" y="2167"/>
                <a:ext cx="0" cy="25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97" name="그룹 46"/>
            <p:cNvGrpSpPr>
              <a:grpSpLocks/>
            </p:cNvGrpSpPr>
            <p:nvPr/>
          </p:nvGrpSpPr>
          <p:grpSpPr bwMode="auto">
            <a:xfrm>
              <a:off x="7583488" y="1857375"/>
              <a:ext cx="1328737" cy="536575"/>
              <a:chOff x="7583488" y="2315716"/>
              <a:chExt cx="1328737" cy="536575"/>
            </a:xfrm>
          </p:grpSpPr>
          <p:sp>
            <p:nvSpPr>
              <p:cNvPr id="127" name="Rectangle 62"/>
              <p:cNvSpPr>
                <a:spLocks noChangeArrowheads="1"/>
              </p:cNvSpPr>
              <p:nvPr/>
            </p:nvSpPr>
            <p:spPr bwMode="auto">
              <a:xfrm>
                <a:off x="8318500" y="2509391"/>
                <a:ext cx="5937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 cap="small">
                    <a:latin typeface="+mn-ea"/>
                    <a:ea typeface="+mn-ea"/>
                  </a:rPr>
                  <a:t>null</a:t>
                </a:r>
              </a:p>
            </p:txBody>
          </p:sp>
          <p:sp>
            <p:nvSpPr>
              <p:cNvPr id="128" name="Rectangle 63"/>
              <p:cNvSpPr>
                <a:spLocks noChangeArrowheads="1"/>
              </p:cNvSpPr>
              <p:nvPr/>
            </p:nvSpPr>
            <p:spPr bwMode="auto">
              <a:xfrm>
                <a:off x="7697788" y="2509391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29" name="Line 64"/>
              <p:cNvSpPr>
                <a:spLocks noChangeShapeType="1"/>
              </p:cNvSpPr>
              <p:nvPr/>
            </p:nvSpPr>
            <p:spPr bwMode="auto">
              <a:xfrm>
                <a:off x="7697788" y="2509391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0" name="Line 65"/>
              <p:cNvSpPr>
                <a:spLocks noChangeShapeType="1"/>
              </p:cNvSpPr>
              <p:nvPr/>
            </p:nvSpPr>
            <p:spPr bwMode="auto">
              <a:xfrm>
                <a:off x="7697788" y="2852291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1" name="Line 66"/>
              <p:cNvSpPr>
                <a:spLocks noChangeShapeType="1"/>
              </p:cNvSpPr>
              <p:nvPr/>
            </p:nvSpPr>
            <p:spPr bwMode="auto">
              <a:xfrm>
                <a:off x="7697788" y="2509391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2" name="Line 67"/>
              <p:cNvSpPr>
                <a:spLocks noChangeShapeType="1"/>
              </p:cNvSpPr>
              <p:nvPr/>
            </p:nvSpPr>
            <p:spPr bwMode="auto">
              <a:xfrm>
                <a:off x="8367713" y="2509391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3" name="Line 68"/>
              <p:cNvSpPr>
                <a:spLocks noChangeShapeType="1"/>
              </p:cNvSpPr>
              <p:nvPr/>
            </p:nvSpPr>
            <p:spPr bwMode="auto">
              <a:xfrm>
                <a:off x="8912225" y="2509391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4" name="Rectangle 69"/>
              <p:cNvSpPr>
                <a:spLocks noChangeArrowheads="1"/>
              </p:cNvSpPr>
              <p:nvPr/>
            </p:nvSpPr>
            <p:spPr bwMode="auto">
              <a:xfrm>
                <a:off x="7583488" y="2315716"/>
                <a:ext cx="874712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400</a:t>
                </a:r>
                <a:r>
                  <a:rPr lang="ko-KR" altLang="en-US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</p:grpSp>
        <p:sp>
          <p:nvSpPr>
            <p:cNvPr id="98" name="Oval 70"/>
            <p:cNvSpPr>
              <a:spLocks noChangeArrowheads="1"/>
            </p:cNvSpPr>
            <p:nvPr/>
          </p:nvSpPr>
          <p:spPr bwMode="auto">
            <a:xfrm>
              <a:off x="5237163" y="2251075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108" name="그룹 60"/>
            <p:cNvGrpSpPr>
              <a:grpSpLocks/>
            </p:cNvGrpSpPr>
            <p:nvPr/>
          </p:nvGrpSpPr>
          <p:grpSpPr bwMode="auto">
            <a:xfrm>
              <a:off x="5314555" y="2054225"/>
              <a:ext cx="2359525" cy="342900"/>
              <a:chOff x="5314555" y="2512566"/>
              <a:chExt cx="2359525" cy="342900"/>
            </a:xfrm>
          </p:grpSpPr>
          <p:sp>
            <p:nvSpPr>
              <p:cNvPr id="110" name="Rectangle 23"/>
              <p:cNvSpPr>
                <a:spLocks noChangeArrowheads="1"/>
              </p:cNvSpPr>
              <p:nvPr/>
            </p:nvSpPr>
            <p:spPr bwMode="auto">
              <a:xfrm>
                <a:off x="6011863" y="2512566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17" name="Line 71"/>
              <p:cNvSpPr>
                <a:spLocks noChangeShapeType="1"/>
              </p:cNvSpPr>
              <p:nvPr/>
            </p:nvSpPr>
            <p:spPr bwMode="auto">
              <a:xfrm>
                <a:off x="5314555" y="2756310"/>
                <a:ext cx="2359525" cy="0"/>
              </a:xfrm>
              <a:prstGeom prst="line">
                <a:avLst/>
              </a:prstGeom>
              <a:noFill/>
              <a:ln w="9525">
                <a:solidFill>
                  <a:srgbClr val="4D4D4D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sp>
          <p:nvSpPr>
            <p:cNvPr id="100" name="Rectangle 74"/>
            <p:cNvSpPr>
              <a:spLocks noChangeArrowheads="1"/>
            </p:cNvSpPr>
            <p:nvPr/>
          </p:nvSpPr>
          <p:spPr bwMode="auto">
            <a:xfrm>
              <a:off x="4875213" y="2047875"/>
              <a:ext cx="606425" cy="209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000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400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841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원형</a:t>
            </a:r>
            <a:r>
              <a:rPr lang="ko-KR" altLang="en-US" dirty="0" smtClean="0"/>
              <a:t> 연결 리스트의 개념</a:t>
            </a:r>
            <a:endParaRPr lang="en-US" altLang="ko-KR" dirty="0" smtClean="0"/>
          </a:p>
          <a:p>
            <a:pPr lvl="1"/>
            <a:r>
              <a:rPr lang="ko-KR" altLang="en-US" sz="1800" dirty="0" smtClean="0">
                <a:solidFill>
                  <a:srgbClr val="0000FF"/>
                </a:solidFill>
              </a:rPr>
              <a:t>단순 연결 리스트</a:t>
            </a:r>
            <a:r>
              <a:rPr lang="ko-KR" altLang="en-US" sz="1800" dirty="0" smtClean="0"/>
              <a:t>에서 </a:t>
            </a:r>
            <a:r>
              <a:rPr lang="ko-KR" altLang="en-US" sz="1800" dirty="0" smtClean="0">
                <a:solidFill>
                  <a:srgbClr val="FF0000"/>
                </a:solidFill>
              </a:rPr>
              <a:t>마지막</a:t>
            </a:r>
            <a:r>
              <a:rPr lang="ko-KR" altLang="en-US" sz="1800" dirty="0" smtClean="0"/>
              <a:t> </a:t>
            </a:r>
            <a:r>
              <a:rPr lang="ko-KR" altLang="en-US" sz="1800" dirty="0" smtClean="0">
                <a:solidFill>
                  <a:srgbClr val="0000FF"/>
                </a:solidFill>
              </a:rPr>
              <a:t>노드</a:t>
            </a:r>
            <a:r>
              <a:rPr lang="ko-KR" altLang="en-US" sz="1800" dirty="0" smtClean="0"/>
              <a:t>가 </a:t>
            </a:r>
            <a:r>
              <a:rPr lang="ko-KR" altLang="en-US" sz="1800" dirty="0" smtClean="0">
                <a:solidFill>
                  <a:srgbClr val="0000FF"/>
                </a:solidFill>
              </a:rPr>
              <a:t>리스트</a:t>
            </a:r>
            <a:r>
              <a:rPr lang="ko-KR" altLang="en-US" sz="1800" dirty="0" smtClean="0"/>
              <a:t>의 </a:t>
            </a:r>
            <a:r>
              <a:rPr lang="ko-KR" altLang="en-US" sz="1800" dirty="0" smtClean="0">
                <a:solidFill>
                  <a:srgbClr val="FF0000"/>
                </a:solidFill>
              </a:rPr>
              <a:t>첫 번째 </a:t>
            </a:r>
            <a:r>
              <a:rPr lang="ko-KR" altLang="en-US" sz="1800" dirty="0" smtClean="0">
                <a:solidFill>
                  <a:srgbClr val="0000FF"/>
                </a:solidFill>
              </a:rPr>
              <a:t>노드</a:t>
            </a:r>
            <a:r>
              <a:rPr lang="ko-KR" altLang="en-US" sz="1800" dirty="0" smtClean="0"/>
              <a:t>를 가리키게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하여 </a:t>
            </a:r>
            <a:r>
              <a:rPr lang="ko-KR" altLang="en-US" sz="1800" dirty="0" smtClean="0">
                <a:solidFill>
                  <a:srgbClr val="0000FF"/>
                </a:solidFill>
              </a:rPr>
              <a:t>리스트</a:t>
            </a:r>
            <a:r>
              <a:rPr lang="ko-KR" altLang="en-US" sz="1800" dirty="0" smtClean="0"/>
              <a:t>의 </a:t>
            </a:r>
            <a:r>
              <a:rPr lang="ko-KR" altLang="en-US" sz="1800" dirty="0" smtClean="0">
                <a:solidFill>
                  <a:srgbClr val="FF0000"/>
                </a:solidFill>
              </a:rPr>
              <a:t>구조</a:t>
            </a:r>
            <a:r>
              <a:rPr lang="ko-KR" altLang="en-US" sz="1800" dirty="0" smtClean="0"/>
              <a:t>를 </a:t>
            </a:r>
            <a:r>
              <a:rPr lang="ko-KR" altLang="en-US" sz="1800" dirty="0" smtClean="0">
                <a:solidFill>
                  <a:srgbClr val="0000FF"/>
                </a:solidFill>
              </a:rPr>
              <a:t>원형</a:t>
            </a:r>
            <a:r>
              <a:rPr lang="ko-KR" altLang="en-US" sz="1800" dirty="0" smtClean="0"/>
              <a:t>으로 만든 </a:t>
            </a:r>
            <a:r>
              <a:rPr lang="ko-KR" altLang="en-US" sz="1800" dirty="0" smtClean="0">
                <a:solidFill>
                  <a:srgbClr val="0000FF"/>
                </a:solidFill>
              </a:rPr>
              <a:t>연결 리스트</a:t>
            </a:r>
          </a:p>
          <a:p>
            <a:pPr lvl="2"/>
            <a:r>
              <a:rPr lang="ko-KR" altLang="en-US" sz="1600" dirty="0" smtClean="0">
                <a:solidFill>
                  <a:srgbClr val="0000FF"/>
                </a:solidFill>
              </a:rPr>
              <a:t>단순</a:t>
            </a:r>
            <a:r>
              <a:rPr lang="ko-KR" altLang="en-US" sz="1600" dirty="0" smtClean="0"/>
              <a:t> </a:t>
            </a:r>
            <a:r>
              <a:rPr lang="ko-KR" altLang="en-US" sz="1600" dirty="0" smtClean="0">
                <a:solidFill>
                  <a:srgbClr val="0000FF"/>
                </a:solidFill>
              </a:rPr>
              <a:t>연결</a:t>
            </a:r>
            <a:r>
              <a:rPr lang="ko-KR" altLang="en-US" sz="1600" dirty="0" smtClean="0"/>
              <a:t> </a:t>
            </a:r>
            <a:r>
              <a:rPr lang="ko-KR" altLang="en-US" sz="1600" dirty="0" smtClean="0">
                <a:solidFill>
                  <a:srgbClr val="0000FF"/>
                </a:solidFill>
              </a:rPr>
              <a:t>리스트</a:t>
            </a:r>
            <a:r>
              <a:rPr lang="ko-KR" altLang="en-US" sz="1600" dirty="0" smtClean="0"/>
              <a:t>의 </a:t>
            </a:r>
            <a:r>
              <a:rPr lang="ko-KR" altLang="en-US" sz="1600" dirty="0" smtClean="0">
                <a:solidFill>
                  <a:srgbClr val="FF0000"/>
                </a:solidFill>
              </a:rPr>
              <a:t>마지막 노드</a:t>
            </a:r>
            <a:r>
              <a:rPr lang="ko-KR" altLang="en-US" sz="1600" dirty="0" smtClean="0"/>
              <a:t>의 </a:t>
            </a:r>
            <a:r>
              <a:rPr lang="ko-KR" altLang="en-US" sz="1600" dirty="0" smtClean="0">
                <a:solidFill>
                  <a:srgbClr val="0000FF"/>
                </a:solidFill>
              </a:rPr>
              <a:t>링크</a:t>
            </a:r>
            <a:r>
              <a:rPr lang="ko-KR" altLang="en-US" sz="1600" dirty="0" smtClean="0"/>
              <a:t> </a:t>
            </a:r>
            <a:r>
              <a:rPr lang="ko-KR" altLang="en-US" sz="1600" dirty="0" smtClean="0">
                <a:solidFill>
                  <a:srgbClr val="0000FF"/>
                </a:solidFill>
              </a:rPr>
              <a:t>필드</a:t>
            </a:r>
            <a:r>
              <a:rPr lang="ko-KR" altLang="en-US" sz="1600" dirty="0" smtClean="0"/>
              <a:t>에 </a:t>
            </a:r>
            <a:r>
              <a:rPr lang="ko-KR" altLang="en-US" sz="1600" dirty="0" smtClean="0">
                <a:solidFill>
                  <a:srgbClr val="FF0000"/>
                </a:solidFill>
              </a:rPr>
              <a:t>첫 번째 </a:t>
            </a:r>
            <a:r>
              <a:rPr lang="ko-KR" altLang="en-US" sz="1600" dirty="0" smtClean="0"/>
              <a:t>노드의 </a:t>
            </a:r>
            <a:r>
              <a:rPr lang="ko-KR" altLang="en-US" sz="1600" dirty="0" smtClean="0">
                <a:solidFill>
                  <a:srgbClr val="0000FF"/>
                </a:solidFill>
              </a:rPr>
              <a:t>주소</a:t>
            </a:r>
            <a:r>
              <a:rPr lang="ko-KR" altLang="en-US" sz="1600" dirty="0" smtClean="0"/>
              <a:t>를 </a:t>
            </a:r>
            <a:r>
              <a:rPr lang="ko-KR" altLang="en-US" sz="1600" dirty="0" smtClean="0">
                <a:solidFill>
                  <a:srgbClr val="0000FF"/>
                </a:solidFill>
              </a:rPr>
              <a:t>저장</a:t>
            </a:r>
            <a:r>
              <a:rPr lang="ko-KR" altLang="en-US" sz="1600" dirty="0" smtClean="0"/>
              <a:t>하여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구성 </a:t>
            </a:r>
          </a:p>
          <a:p>
            <a:pPr lvl="2"/>
            <a:r>
              <a:rPr lang="ko-KR" altLang="en-US" sz="1600" dirty="0" smtClean="0">
                <a:solidFill>
                  <a:srgbClr val="0000FF"/>
                </a:solidFill>
              </a:rPr>
              <a:t>링크</a:t>
            </a:r>
            <a:r>
              <a:rPr lang="ko-KR" altLang="en-US" sz="1600" dirty="0" smtClean="0"/>
              <a:t>를 따라 </a:t>
            </a:r>
            <a:r>
              <a:rPr lang="ko-KR" altLang="en-US" sz="1600" dirty="0" smtClean="0">
                <a:solidFill>
                  <a:srgbClr val="0000FF"/>
                </a:solidFill>
              </a:rPr>
              <a:t>계속</a:t>
            </a:r>
            <a:r>
              <a:rPr lang="ko-KR" altLang="en-US" sz="1600" dirty="0" smtClean="0"/>
              <a:t> </a:t>
            </a:r>
            <a:r>
              <a:rPr lang="ko-KR" altLang="en-US" sz="1600" dirty="0" smtClean="0">
                <a:solidFill>
                  <a:srgbClr val="FF0000"/>
                </a:solidFill>
              </a:rPr>
              <a:t>순회</a:t>
            </a:r>
            <a:r>
              <a:rPr lang="ko-KR" altLang="en-US" sz="1600" dirty="0" smtClean="0"/>
              <a:t>하면 </a:t>
            </a:r>
            <a:r>
              <a:rPr lang="ko-KR" altLang="en-US" sz="1600" dirty="0" smtClean="0">
                <a:solidFill>
                  <a:srgbClr val="0000FF"/>
                </a:solidFill>
              </a:rPr>
              <a:t>이전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>
                <a:solidFill>
                  <a:srgbClr val="0000FF"/>
                </a:solidFill>
              </a:rPr>
              <a:t>노드</a:t>
            </a:r>
            <a:r>
              <a:rPr lang="ko-KR" altLang="en-US" sz="1600" dirty="0" err="1" smtClean="0"/>
              <a:t>에</a:t>
            </a:r>
            <a:r>
              <a:rPr lang="ko-KR" altLang="en-US" sz="1600" dirty="0" smtClean="0"/>
              <a:t> </a:t>
            </a:r>
            <a:r>
              <a:rPr lang="ko-KR" altLang="en-US" sz="1600" dirty="0" smtClean="0">
                <a:solidFill>
                  <a:srgbClr val="0000FF"/>
                </a:solidFill>
              </a:rPr>
              <a:t>접근 가능</a:t>
            </a:r>
            <a:endParaRPr lang="en-US" altLang="ko-KR" sz="1600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예</a:t>
            </a:r>
            <a:endParaRPr lang="ko-KR" altLang="en-US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ko-KR" altLang="en-US" dirty="0" smtClean="0"/>
          </a:p>
        </p:txBody>
      </p:sp>
      <p:sp>
        <p:nvSpPr>
          <p:cNvPr id="542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원형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1547664" y="4149080"/>
            <a:ext cx="7056784" cy="1512168"/>
            <a:chOff x="611188" y="3717032"/>
            <a:chExt cx="8064500" cy="1900238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611188" y="3717032"/>
              <a:ext cx="8064500" cy="19002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6" name="Line 16"/>
            <p:cNvSpPr>
              <a:spLocks noChangeShapeType="1"/>
            </p:cNvSpPr>
            <p:nvPr/>
          </p:nvSpPr>
          <p:spPr bwMode="auto">
            <a:xfrm>
              <a:off x="6562725" y="4653657"/>
              <a:ext cx="381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7" name="Text Box 27"/>
            <p:cNvSpPr txBox="1">
              <a:spLocks noChangeArrowheads="1"/>
            </p:cNvSpPr>
            <p:nvPr/>
          </p:nvSpPr>
          <p:spPr bwMode="auto">
            <a:xfrm>
              <a:off x="6200775" y="4272657"/>
              <a:ext cx="6858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000">
                  <a:solidFill>
                    <a:srgbClr val="000000"/>
                  </a:solidFill>
                  <a:latin typeface="+mn-ea"/>
                  <a:ea typeface="+mn-ea"/>
                </a:rPr>
                <a:t>...</a:t>
              </a:r>
            </a:p>
          </p:txBody>
        </p:sp>
        <p:grpSp>
          <p:nvGrpSpPr>
            <p:cNvPr id="8" name="그룹 6"/>
            <p:cNvGrpSpPr>
              <a:grpSpLocks/>
            </p:cNvGrpSpPr>
            <p:nvPr/>
          </p:nvGrpSpPr>
          <p:grpSpPr bwMode="auto">
            <a:xfrm>
              <a:off x="2009775" y="4137720"/>
              <a:ext cx="1571625" cy="639762"/>
              <a:chOff x="2009775" y="3402496"/>
              <a:chExt cx="1571625" cy="639279"/>
            </a:xfrm>
          </p:grpSpPr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2209800" y="3660775"/>
                <a:ext cx="990600" cy="38100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0" name="Line 9"/>
              <p:cNvSpPr>
                <a:spLocks noChangeShapeType="1"/>
              </p:cNvSpPr>
              <p:nvPr/>
            </p:nvSpPr>
            <p:spPr bwMode="auto">
              <a:xfrm>
                <a:off x="2819400" y="3660775"/>
                <a:ext cx="0" cy="3810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1" name="Line 19"/>
              <p:cNvSpPr>
                <a:spLocks noChangeShapeType="1"/>
              </p:cNvSpPr>
              <p:nvPr/>
            </p:nvSpPr>
            <p:spPr bwMode="auto">
              <a:xfrm>
                <a:off x="3048000" y="3917950"/>
                <a:ext cx="5334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" name="Rectangle 28"/>
              <p:cNvSpPr>
                <a:spLocks noChangeArrowheads="1"/>
              </p:cNvSpPr>
              <p:nvPr/>
            </p:nvSpPr>
            <p:spPr bwMode="auto">
              <a:xfrm>
                <a:off x="2009775" y="3402496"/>
                <a:ext cx="906042" cy="282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b" anchorCtr="1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100</a:t>
                </a:r>
                <a:r>
                  <a:rPr lang="ko-KR" altLang="en-US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13" name="Rectangle 31"/>
              <p:cNvSpPr>
                <a:spLocks noChangeArrowheads="1"/>
              </p:cNvSpPr>
              <p:nvPr/>
            </p:nvSpPr>
            <p:spPr bwMode="auto">
              <a:xfrm>
                <a:off x="2813050" y="3640138"/>
                <a:ext cx="412750" cy="282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 anchor="b" anchorCtr="1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latin typeface="+mn-ea"/>
                    <a:ea typeface="+mn-ea"/>
                  </a:rPr>
                  <a:t>200</a:t>
                </a:r>
              </a:p>
            </p:txBody>
          </p:sp>
          <p:sp>
            <p:nvSpPr>
              <p:cNvPr id="14" name="Oval 32"/>
              <p:cNvSpPr>
                <a:spLocks noChangeArrowheads="1"/>
              </p:cNvSpPr>
              <p:nvPr/>
            </p:nvSpPr>
            <p:spPr bwMode="auto">
              <a:xfrm>
                <a:off x="2987675" y="3878263"/>
                <a:ext cx="71438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15" name="그룹 13"/>
            <p:cNvGrpSpPr>
              <a:grpSpLocks/>
            </p:cNvGrpSpPr>
            <p:nvPr/>
          </p:nvGrpSpPr>
          <p:grpSpPr bwMode="auto">
            <a:xfrm>
              <a:off x="4751388" y="4066282"/>
              <a:ext cx="1506537" cy="711200"/>
              <a:chOff x="4751388" y="3330488"/>
              <a:chExt cx="1506537" cy="711287"/>
            </a:xfrm>
          </p:grpSpPr>
          <p:sp>
            <p:nvSpPr>
              <p:cNvPr id="16" name="Rectangle 12"/>
              <p:cNvSpPr>
                <a:spLocks noChangeArrowheads="1"/>
              </p:cNvSpPr>
              <p:nvPr/>
            </p:nvSpPr>
            <p:spPr bwMode="auto">
              <a:xfrm>
                <a:off x="4962525" y="3660775"/>
                <a:ext cx="990600" cy="38100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5572125" y="3660775"/>
                <a:ext cx="0" cy="3810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8" name="Line 17"/>
              <p:cNvSpPr>
                <a:spLocks noChangeShapeType="1"/>
              </p:cNvSpPr>
              <p:nvPr/>
            </p:nvSpPr>
            <p:spPr bwMode="auto">
              <a:xfrm>
                <a:off x="5800725" y="3917950"/>
                <a:ext cx="4572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9" name="Rectangle 30"/>
              <p:cNvSpPr>
                <a:spLocks noChangeArrowheads="1"/>
              </p:cNvSpPr>
              <p:nvPr/>
            </p:nvSpPr>
            <p:spPr bwMode="auto">
              <a:xfrm>
                <a:off x="4751388" y="3330488"/>
                <a:ext cx="972740" cy="360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b" anchorCtr="1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latin typeface="+mn-ea"/>
                    <a:ea typeface="+mn-ea"/>
                  </a:rPr>
                  <a:t>300</a:t>
                </a:r>
                <a:r>
                  <a:rPr lang="ko-KR" altLang="en-US" sz="1000" b="1"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20" name="Oval 34"/>
              <p:cNvSpPr>
                <a:spLocks noChangeArrowheads="1"/>
              </p:cNvSpPr>
              <p:nvPr/>
            </p:nvSpPr>
            <p:spPr bwMode="auto">
              <a:xfrm>
                <a:off x="5735638" y="3889375"/>
                <a:ext cx="71437" cy="7143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21" name="그룹 19"/>
            <p:cNvGrpSpPr>
              <a:grpSpLocks/>
            </p:cNvGrpSpPr>
            <p:nvPr/>
          </p:nvGrpSpPr>
          <p:grpSpPr bwMode="auto">
            <a:xfrm>
              <a:off x="3378200" y="4066282"/>
              <a:ext cx="1573213" cy="711200"/>
              <a:chOff x="3378200" y="3330488"/>
              <a:chExt cx="1573213" cy="711287"/>
            </a:xfrm>
          </p:grpSpPr>
          <p:sp>
            <p:nvSpPr>
              <p:cNvPr id="22" name="Rectangle 10"/>
              <p:cNvSpPr>
                <a:spLocks noChangeArrowheads="1"/>
              </p:cNvSpPr>
              <p:nvPr/>
            </p:nvSpPr>
            <p:spPr bwMode="auto">
              <a:xfrm>
                <a:off x="3581400" y="3660775"/>
                <a:ext cx="990600" cy="38100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3" name="Line 11"/>
              <p:cNvSpPr>
                <a:spLocks noChangeShapeType="1"/>
              </p:cNvSpPr>
              <p:nvPr/>
            </p:nvSpPr>
            <p:spPr bwMode="auto">
              <a:xfrm>
                <a:off x="4191000" y="3660775"/>
                <a:ext cx="0" cy="3810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4" name="Line 18"/>
              <p:cNvSpPr>
                <a:spLocks noChangeShapeType="1"/>
              </p:cNvSpPr>
              <p:nvPr/>
            </p:nvSpPr>
            <p:spPr bwMode="auto">
              <a:xfrm>
                <a:off x="4418013" y="3917950"/>
                <a:ext cx="5334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5" name="Rectangle 29"/>
              <p:cNvSpPr>
                <a:spLocks noChangeArrowheads="1"/>
              </p:cNvSpPr>
              <p:nvPr/>
            </p:nvSpPr>
            <p:spPr bwMode="auto">
              <a:xfrm>
                <a:off x="3378200" y="3330488"/>
                <a:ext cx="977776" cy="360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b" anchorCtr="1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latin typeface="+mn-ea"/>
                    <a:ea typeface="+mn-ea"/>
                  </a:rPr>
                  <a:t>200</a:t>
                </a:r>
                <a:r>
                  <a:rPr lang="ko-KR" altLang="en-US" sz="1000" b="1"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26" name="Oval 33"/>
              <p:cNvSpPr>
                <a:spLocks noChangeArrowheads="1"/>
              </p:cNvSpPr>
              <p:nvPr/>
            </p:nvSpPr>
            <p:spPr bwMode="auto">
              <a:xfrm>
                <a:off x="4356100" y="3889375"/>
                <a:ext cx="71438" cy="7143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7" name="Rectangle 35"/>
              <p:cNvSpPr>
                <a:spLocks noChangeArrowheads="1"/>
              </p:cNvSpPr>
              <p:nvPr/>
            </p:nvSpPr>
            <p:spPr bwMode="auto">
              <a:xfrm>
                <a:off x="4197350" y="3640138"/>
                <a:ext cx="412750" cy="282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 anchor="b" anchorCtr="1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latin typeface="+mn-ea"/>
                    <a:ea typeface="+mn-ea"/>
                  </a:rPr>
                  <a:t>300</a:t>
                </a:r>
              </a:p>
            </p:txBody>
          </p:sp>
        </p:grpSp>
        <p:sp>
          <p:nvSpPr>
            <p:cNvPr id="28" name="Rectangle 37"/>
            <p:cNvSpPr>
              <a:spLocks noChangeArrowheads="1"/>
            </p:cNvSpPr>
            <p:nvPr/>
          </p:nvSpPr>
          <p:spPr bwMode="auto">
            <a:xfrm>
              <a:off x="1270000" y="4337745"/>
              <a:ext cx="412750" cy="28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rIns="0" anchor="b" anchorCtr="1"/>
            <a:lstStyle/>
            <a:p>
              <a:pPr>
                <a:defRPr/>
              </a:pPr>
              <a:r>
                <a:rPr lang="en-US" altLang="ko-KR" sz="10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100</a:t>
              </a:r>
            </a:p>
          </p:txBody>
        </p:sp>
        <p:grpSp>
          <p:nvGrpSpPr>
            <p:cNvPr id="29" name="그룹 27"/>
            <p:cNvGrpSpPr>
              <a:grpSpLocks/>
            </p:cNvGrpSpPr>
            <p:nvPr/>
          </p:nvGrpSpPr>
          <p:grpSpPr bwMode="auto">
            <a:xfrm>
              <a:off x="900113" y="4326632"/>
              <a:ext cx="1309687" cy="407988"/>
              <a:chOff x="900113" y="3590925"/>
              <a:chExt cx="1309687" cy="407988"/>
            </a:xfrm>
          </p:grpSpPr>
          <p:sp>
            <p:nvSpPr>
              <p:cNvPr id="30" name="Rectangle 5"/>
              <p:cNvSpPr>
                <a:spLocks noChangeArrowheads="1"/>
              </p:cNvSpPr>
              <p:nvPr/>
            </p:nvSpPr>
            <p:spPr bwMode="auto">
              <a:xfrm>
                <a:off x="1219200" y="3617913"/>
                <a:ext cx="457200" cy="38100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1" name="Line 6"/>
              <p:cNvSpPr>
                <a:spLocks noChangeShapeType="1"/>
              </p:cNvSpPr>
              <p:nvPr/>
            </p:nvSpPr>
            <p:spPr bwMode="auto">
              <a:xfrm>
                <a:off x="1447800" y="3873500"/>
                <a:ext cx="7620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2" name="Text Box 7"/>
              <p:cNvSpPr txBox="1">
                <a:spLocks noChangeArrowheads="1"/>
              </p:cNvSpPr>
              <p:nvPr/>
            </p:nvSpPr>
            <p:spPr bwMode="auto">
              <a:xfrm>
                <a:off x="900113" y="3590925"/>
                <a:ext cx="24558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>
                    <a:solidFill>
                      <a:srgbClr val="000000"/>
                    </a:solidFill>
                    <a:latin typeface="+mn-ea"/>
                    <a:ea typeface="+mn-ea"/>
                  </a:rPr>
                  <a:t>L</a:t>
                </a:r>
              </a:p>
            </p:txBody>
          </p:sp>
          <p:sp>
            <p:nvSpPr>
              <p:cNvPr id="33" name="Oval 38"/>
              <p:cNvSpPr>
                <a:spLocks noChangeArrowheads="1"/>
              </p:cNvSpPr>
              <p:nvPr/>
            </p:nvSpPr>
            <p:spPr bwMode="auto">
              <a:xfrm>
                <a:off x="1431925" y="3829050"/>
                <a:ext cx="71438" cy="7143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34" name="그룹 32"/>
            <p:cNvGrpSpPr>
              <a:grpSpLocks/>
            </p:cNvGrpSpPr>
            <p:nvPr/>
          </p:nvGrpSpPr>
          <p:grpSpPr bwMode="auto">
            <a:xfrm>
              <a:off x="6943725" y="4396482"/>
              <a:ext cx="990600" cy="381000"/>
              <a:chOff x="6943725" y="3660775"/>
              <a:chExt cx="990600" cy="381000"/>
            </a:xfrm>
          </p:grpSpPr>
          <p:sp>
            <p:nvSpPr>
              <p:cNvPr id="35" name="Rectangle 4"/>
              <p:cNvSpPr>
                <a:spLocks noChangeArrowheads="1"/>
              </p:cNvSpPr>
              <p:nvPr/>
            </p:nvSpPr>
            <p:spPr bwMode="auto">
              <a:xfrm>
                <a:off x="7535863" y="3662363"/>
                <a:ext cx="388937" cy="368300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6" name="Rectangle 14"/>
              <p:cNvSpPr>
                <a:spLocks noChangeArrowheads="1"/>
              </p:cNvSpPr>
              <p:nvPr/>
            </p:nvSpPr>
            <p:spPr bwMode="auto">
              <a:xfrm>
                <a:off x="6943725" y="3660775"/>
                <a:ext cx="990600" cy="38100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7" name="Line 15"/>
              <p:cNvSpPr>
                <a:spLocks noChangeShapeType="1"/>
              </p:cNvSpPr>
              <p:nvPr/>
            </p:nvSpPr>
            <p:spPr bwMode="auto">
              <a:xfrm>
                <a:off x="7553325" y="3660775"/>
                <a:ext cx="0" cy="3810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8" name="Oval 39"/>
              <p:cNvSpPr>
                <a:spLocks noChangeArrowheads="1"/>
              </p:cNvSpPr>
              <p:nvPr/>
            </p:nvSpPr>
            <p:spPr bwMode="auto">
              <a:xfrm>
                <a:off x="7707313" y="3878263"/>
                <a:ext cx="71437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39" name="Group 20"/>
            <p:cNvGrpSpPr>
              <a:grpSpLocks/>
            </p:cNvGrpSpPr>
            <p:nvPr/>
          </p:nvGrpSpPr>
          <p:grpSpPr bwMode="auto">
            <a:xfrm flipV="1">
              <a:off x="2057400" y="4647307"/>
              <a:ext cx="6043613" cy="293688"/>
              <a:chOff x="1296" y="2472"/>
              <a:chExt cx="3888" cy="336"/>
            </a:xfrm>
          </p:grpSpPr>
          <p:sp>
            <p:nvSpPr>
              <p:cNvPr id="40" name="Line 21"/>
              <p:cNvSpPr>
                <a:spLocks noChangeShapeType="1"/>
              </p:cNvSpPr>
              <p:nvPr/>
            </p:nvSpPr>
            <p:spPr bwMode="auto">
              <a:xfrm>
                <a:off x="1296" y="2472"/>
                <a:ext cx="0" cy="24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grpSp>
            <p:nvGrpSpPr>
              <p:cNvPr id="41" name="Group 22"/>
              <p:cNvGrpSpPr>
                <a:grpSpLocks/>
              </p:cNvGrpSpPr>
              <p:nvPr/>
            </p:nvGrpSpPr>
            <p:grpSpPr bwMode="auto">
              <a:xfrm>
                <a:off x="1296" y="2472"/>
                <a:ext cx="3888" cy="336"/>
                <a:chOff x="1296" y="2472"/>
                <a:chExt cx="3888" cy="336"/>
              </a:xfrm>
            </p:grpSpPr>
            <p:sp>
              <p:nvSpPr>
                <p:cNvPr id="42" name="Line 23"/>
                <p:cNvSpPr>
                  <a:spLocks noChangeShapeType="1"/>
                </p:cNvSpPr>
                <p:nvPr/>
              </p:nvSpPr>
              <p:spPr bwMode="auto">
                <a:xfrm>
                  <a:off x="1296" y="2472"/>
                  <a:ext cx="388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43" name="Line 24"/>
                <p:cNvSpPr>
                  <a:spLocks noChangeShapeType="1"/>
                </p:cNvSpPr>
                <p:nvPr/>
              </p:nvSpPr>
              <p:spPr bwMode="auto">
                <a:xfrm>
                  <a:off x="1296" y="271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44" name="Line 25"/>
                <p:cNvSpPr>
                  <a:spLocks noChangeShapeType="1"/>
                </p:cNvSpPr>
                <p:nvPr/>
              </p:nvSpPr>
              <p:spPr bwMode="auto">
                <a:xfrm>
                  <a:off x="4944" y="2808"/>
                  <a:ext cx="240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45" name="Line 26"/>
                <p:cNvSpPr>
                  <a:spLocks noChangeShapeType="1"/>
                </p:cNvSpPr>
                <p:nvPr/>
              </p:nvSpPr>
              <p:spPr bwMode="auto">
                <a:xfrm>
                  <a:off x="5184" y="2472"/>
                  <a:ext cx="0" cy="336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</p:grpSp>
        </p:grpSp>
        <p:sp>
          <p:nvSpPr>
            <p:cNvPr id="46" name="Rectangle 36"/>
            <p:cNvSpPr>
              <a:spLocks noChangeArrowheads="1"/>
            </p:cNvSpPr>
            <p:nvPr/>
          </p:nvSpPr>
          <p:spPr bwMode="auto">
            <a:xfrm>
              <a:off x="7532688" y="4375845"/>
              <a:ext cx="412750" cy="28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rIns="0" anchor="b" anchorCtr="1"/>
            <a:lstStyle/>
            <a:p>
              <a:pPr>
                <a:defRPr/>
              </a:pPr>
              <a:r>
                <a:rPr lang="en-US" altLang="ko-KR" sz="10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100</a:t>
              </a:r>
            </a:p>
          </p:txBody>
        </p:sp>
        <p:sp>
          <p:nvSpPr>
            <p:cNvPr id="47" name="Rectangle 21"/>
            <p:cNvSpPr>
              <a:spLocks noChangeArrowheads="1"/>
            </p:cNvSpPr>
            <p:nvPr/>
          </p:nvSpPr>
          <p:spPr bwMode="auto">
            <a:xfrm>
              <a:off x="7572375" y="4407595"/>
              <a:ext cx="360363" cy="360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000" b="1">
                  <a:latin typeface="+mn-ea"/>
                  <a:ea typeface="+mn-ea"/>
                </a:rPr>
                <a:t>1</a:t>
              </a:r>
              <a:r>
                <a:rPr lang="en-US" altLang="ko-KR" sz="1000" b="1" smtClean="0">
                  <a:latin typeface="+mn-ea"/>
                  <a:ea typeface="+mn-ea"/>
                </a:rPr>
                <a:t>00</a:t>
              </a:r>
              <a:endParaRPr lang="en-US" altLang="ko-KR" sz="1000" b="1">
                <a:latin typeface="+mn-ea"/>
                <a:ea typeface="+mn-ea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3263760" y="1009800"/>
              <a:ext cx="3404160" cy="104796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4400" y="1000440"/>
                <a:ext cx="3422880" cy="106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157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smtClean="0"/>
              <a:t>선형 기차 놀이와 원형 기차놀이 비교</a:t>
            </a:r>
            <a:endParaRPr lang="ko-KR" altLang="en-US" dirty="0" smtClean="0"/>
          </a:p>
          <a:p>
            <a:pPr lvl="2"/>
            <a:endParaRPr lang="ko-KR" altLang="en-US" dirty="0" smtClean="0"/>
          </a:p>
          <a:p>
            <a:pPr eaLnBrk="1" hangingPunct="1">
              <a:lnSpc>
                <a:spcPct val="90000"/>
              </a:lnSpc>
            </a:pPr>
            <a:endParaRPr lang="ko-KR" altLang="en-US" dirty="0" smtClean="0"/>
          </a:p>
        </p:txBody>
      </p:sp>
      <p:sp>
        <p:nvSpPr>
          <p:cNvPr id="542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원형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82" b="9091"/>
          <a:stretch/>
        </p:blipFill>
        <p:spPr bwMode="auto">
          <a:xfrm>
            <a:off x="4427984" y="1484784"/>
            <a:ext cx="2592289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4" t="61364"/>
          <a:stretch/>
        </p:blipFill>
        <p:spPr bwMode="auto">
          <a:xfrm>
            <a:off x="4897105" y="4705983"/>
            <a:ext cx="3708920" cy="900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68"/>
          <a:stretch/>
        </p:blipFill>
        <p:spPr bwMode="auto">
          <a:xfrm>
            <a:off x="395536" y="4893303"/>
            <a:ext cx="4192194" cy="50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07" t="5312"/>
          <a:stretch/>
        </p:blipFill>
        <p:spPr bwMode="auto">
          <a:xfrm>
            <a:off x="683568" y="1700808"/>
            <a:ext cx="2778150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10297" y="4303641"/>
            <a:ext cx="1622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/>
              <a:t>선형 기차 </a:t>
            </a:r>
            <a:r>
              <a:rPr lang="ko-KR" altLang="en-US" sz="1600" smtClean="0"/>
              <a:t>놀이 </a:t>
            </a:r>
            <a:endParaRPr lang="ko-KR" altLang="en-US" sz="1600"/>
          </a:p>
        </p:txBody>
      </p:sp>
      <p:sp>
        <p:nvSpPr>
          <p:cNvPr id="10" name="직사각형 9"/>
          <p:cNvSpPr/>
          <p:nvPr/>
        </p:nvSpPr>
        <p:spPr>
          <a:xfrm>
            <a:off x="4448499" y="4339645"/>
            <a:ext cx="1622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mtClean="0"/>
              <a:t>원형 </a:t>
            </a:r>
            <a:r>
              <a:rPr lang="ko-KR" altLang="en-US" sz="1600"/>
              <a:t>기차 </a:t>
            </a:r>
            <a:r>
              <a:rPr lang="ko-KR" altLang="en-US" sz="1600" smtClean="0"/>
              <a:t>놀이 </a:t>
            </a:r>
            <a:endParaRPr lang="ko-KR" altLang="en-US" sz="1600"/>
          </a:p>
        </p:txBody>
      </p:sp>
      <p:sp>
        <p:nvSpPr>
          <p:cNvPr id="4" name="직사각형 3"/>
          <p:cNvSpPr/>
          <p:nvPr/>
        </p:nvSpPr>
        <p:spPr>
          <a:xfrm>
            <a:off x="395536" y="5514376"/>
            <a:ext cx="23968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mtClean="0"/>
              <a:t>기차 놀이에 대한 노드 표현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20633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449510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원형 연결 리스트의 </a:t>
            </a:r>
            <a:r>
              <a:rPr lang="ko-KR" altLang="en-US" dirty="0" smtClean="0">
                <a:solidFill>
                  <a:srgbClr val="FF0000"/>
                </a:solidFill>
              </a:rPr>
              <a:t>알고리즘</a:t>
            </a:r>
          </a:p>
          <a:p>
            <a:pPr lvl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마지막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노드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링크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첫 번째 노드</a:t>
            </a:r>
            <a:r>
              <a:rPr lang="ko-KR" altLang="en-US" dirty="0" smtClean="0"/>
              <a:t>로 </a:t>
            </a:r>
            <a:r>
              <a:rPr lang="ko-KR" altLang="en-US" dirty="0" smtClean="0">
                <a:solidFill>
                  <a:srgbClr val="0000FF"/>
                </a:solidFill>
              </a:rPr>
              <a:t>연결</a:t>
            </a:r>
            <a:r>
              <a:rPr lang="ko-KR" altLang="en-US" dirty="0" smtClean="0"/>
              <a:t>하는 부분만 </a:t>
            </a:r>
            <a:r>
              <a:rPr lang="ko-KR" altLang="en-US" dirty="0" smtClean="0">
                <a:solidFill>
                  <a:srgbClr val="FF0000"/>
                </a:solidFill>
              </a:rPr>
              <a:t>제외</a:t>
            </a:r>
            <a:r>
              <a:rPr lang="ko-KR" altLang="en-US" dirty="0" smtClean="0"/>
              <a:t>하고는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FF"/>
                </a:solidFill>
              </a:rPr>
              <a:t>단순 연결 리스트</a:t>
            </a:r>
            <a:r>
              <a:rPr lang="ko-KR" altLang="en-US" dirty="0" smtClean="0"/>
              <a:t>에서의 </a:t>
            </a:r>
            <a:r>
              <a:rPr lang="ko-KR" altLang="en-US" dirty="0" smtClean="0">
                <a:solidFill>
                  <a:srgbClr val="0000FF"/>
                </a:solidFill>
              </a:rPr>
              <a:t>삽입 연산</a:t>
            </a:r>
            <a:r>
              <a:rPr lang="ko-KR" altLang="en-US" dirty="0" smtClean="0"/>
              <a:t>과 </a:t>
            </a:r>
            <a:r>
              <a:rPr lang="ko-KR" altLang="en-US" dirty="0" smtClean="0">
                <a:solidFill>
                  <a:srgbClr val="FF0000"/>
                </a:solidFill>
              </a:rPr>
              <a:t>같은</a:t>
            </a:r>
            <a:r>
              <a:rPr lang="ko-KR" altLang="en-US" dirty="0" smtClean="0">
                <a:solidFill>
                  <a:srgbClr val="0000FF"/>
                </a:solidFill>
              </a:rPr>
              <a:t> 연산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>
              <a:defRPr/>
            </a:pPr>
            <a:r>
              <a:rPr lang="ko-KR" altLang="en-US" dirty="0">
                <a:solidFill>
                  <a:srgbClr val="0000FF"/>
                </a:solidFill>
              </a:rPr>
              <a:t>리스트</a:t>
            </a:r>
            <a:r>
              <a:rPr lang="ko-KR" altLang="en-US" dirty="0"/>
              <a:t>에 </a:t>
            </a:r>
            <a:r>
              <a:rPr lang="ko-KR" altLang="en-US" dirty="0">
                <a:solidFill>
                  <a:srgbClr val="FF0000"/>
                </a:solidFill>
              </a:rPr>
              <a:t>첫 번째 </a:t>
            </a:r>
            <a:r>
              <a:rPr lang="ko-KR" altLang="en-US" dirty="0" err="1">
                <a:solidFill>
                  <a:srgbClr val="0000FF"/>
                </a:solidFill>
              </a:rPr>
              <a:t>노드</a:t>
            </a:r>
            <a:r>
              <a:rPr lang="ko-KR" altLang="en-US" dirty="0" err="1"/>
              <a:t>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삽입</a:t>
            </a:r>
            <a:r>
              <a:rPr lang="ko-KR" altLang="en-US" dirty="0"/>
              <a:t>하는 </a:t>
            </a:r>
            <a:r>
              <a:rPr lang="ko-KR" altLang="en-US" dirty="0">
                <a:solidFill>
                  <a:srgbClr val="FF0000"/>
                </a:solidFill>
              </a:rPr>
              <a:t>알고리즘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defRPr/>
            </a:pPr>
            <a:endParaRPr lang="en-US" altLang="ko-KR" dirty="0" smtClean="0"/>
          </a:p>
          <a:p>
            <a:pPr marL="838200" lvl="1" indent="-381000" algn="just" eaLnBrk="1" hangingPunct="1">
              <a:defRPr/>
            </a:pPr>
            <a:endParaRPr lang="ko-KR" altLang="en-US" dirty="0" smtClean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86626"/>
            <a:ext cx="6624736" cy="315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604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>
                <a:solidFill>
                  <a:srgbClr val="0000FF"/>
                </a:solidFill>
              </a:rPr>
              <a:t>원형 연결 리스트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마지막</a:t>
            </a:r>
            <a:r>
              <a:rPr lang="ko-KR" altLang="en-US" dirty="0"/>
              <a:t>에 </a:t>
            </a:r>
            <a:r>
              <a:rPr lang="ko-KR" altLang="en-US" dirty="0" err="1">
                <a:solidFill>
                  <a:srgbClr val="0000FF"/>
                </a:solidFill>
              </a:rPr>
              <a:t>노드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삽입</a:t>
            </a:r>
            <a:r>
              <a:rPr lang="ko-KR" altLang="en-US" dirty="0"/>
              <a:t>하는 </a:t>
            </a:r>
            <a:r>
              <a:rPr lang="ko-KR" altLang="en-US" dirty="0" smtClean="0">
                <a:solidFill>
                  <a:srgbClr val="0000FF"/>
                </a:solidFill>
              </a:rPr>
              <a:t>과정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627062" lvl="2" indent="0">
              <a:buNone/>
              <a:defRPr/>
            </a:pP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➊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FF0000"/>
                </a:solidFill>
              </a:rPr>
              <a:t>공백</a:t>
            </a:r>
            <a:r>
              <a:rPr lang="ko-KR" altLang="en-US" dirty="0"/>
              <a:t> 리스트인 </a:t>
            </a:r>
            <a:r>
              <a:rPr lang="ko-KR" altLang="en-US" dirty="0" smtClean="0">
                <a:solidFill>
                  <a:srgbClr val="0000FF"/>
                </a:solidFill>
              </a:rPr>
              <a:t>경우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627062" lvl="2" indent="0">
              <a:buNone/>
              <a:defRPr/>
            </a:pPr>
            <a:r>
              <a:rPr lang="ko-KR" altLang="en-US" spc="-100" dirty="0" smtClean="0"/>
              <a:t>      </a:t>
            </a:r>
            <a:r>
              <a:rPr lang="ko-KR" altLang="en-US" spc="-100" dirty="0" smtClean="0">
                <a:solidFill>
                  <a:srgbClr val="0000FF"/>
                </a:solidFill>
              </a:rPr>
              <a:t>삽입</a:t>
            </a:r>
            <a:r>
              <a:rPr lang="ko-KR" altLang="en-US" spc="-100" dirty="0" smtClean="0"/>
              <a:t>하는 </a:t>
            </a:r>
            <a:r>
              <a:rPr lang="ko-KR" altLang="en-US" spc="-100" dirty="0">
                <a:solidFill>
                  <a:srgbClr val="0000FF"/>
                </a:solidFill>
              </a:rPr>
              <a:t>노드</a:t>
            </a:r>
            <a:r>
              <a:rPr lang="ko-KR" altLang="en-US" spc="-100" dirty="0"/>
              <a:t> </a:t>
            </a:r>
            <a:r>
              <a:rPr lang="en-US" altLang="ko-KR" spc="-100" dirty="0">
                <a:solidFill>
                  <a:srgbClr val="0000FF"/>
                </a:solidFill>
              </a:rPr>
              <a:t>new</a:t>
            </a:r>
            <a:r>
              <a:rPr lang="ko-KR" altLang="en-US" spc="-100" dirty="0"/>
              <a:t>는 리스트의 </a:t>
            </a:r>
            <a:r>
              <a:rPr lang="ko-KR" altLang="en-US" spc="-100" dirty="0">
                <a:solidFill>
                  <a:srgbClr val="FF0000"/>
                </a:solidFill>
              </a:rPr>
              <a:t>첫 번째 </a:t>
            </a:r>
            <a:r>
              <a:rPr lang="ko-KR" altLang="en-US" spc="-100" dirty="0" err="1">
                <a:solidFill>
                  <a:srgbClr val="0000FF"/>
                </a:solidFill>
              </a:rPr>
              <a:t>노드</a:t>
            </a:r>
            <a:r>
              <a:rPr lang="ko-KR" altLang="en-US" spc="-100" dirty="0" err="1"/>
              <a:t>이자</a:t>
            </a:r>
            <a:r>
              <a:rPr lang="ko-KR" altLang="en-US" spc="-100" dirty="0"/>
              <a:t> </a:t>
            </a:r>
            <a:r>
              <a:rPr lang="ko-KR" altLang="en-US" spc="-100" dirty="0">
                <a:solidFill>
                  <a:srgbClr val="FF0000"/>
                </a:solidFill>
              </a:rPr>
              <a:t>마지막</a:t>
            </a:r>
            <a:r>
              <a:rPr lang="ko-KR" altLang="en-US" spc="-100" dirty="0"/>
              <a:t> </a:t>
            </a:r>
            <a:r>
              <a:rPr lang="ko-KR" altLang="en-US" spc="-100" dirty="0">
                <a:solidFill>
                  <a:srgbClr val="0000FF"/>
                </a:solidFill>
              </a:rPr>
              <a:t>노드</a:t>
            </a:r>
            <a:r>
              <a:rPr lang="ko-KR" altLang="en-US" spc="-100" dirty="0"/>
              <a:t>가 되어야 한다</a:t>
            </a:r>
            <a:r>
              <a:rPr lang="en-US" altLang="ko-KR" spc="-100" dirty="0"/>
              <a:t>.</a:t>
            </a:r>
            <a:r>
              <a:rPr lang="ko-KR" altLang="en-US" spc="-100" dirty="0"/>
              <a:t> </a:t>
            </a:r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➊</a:t>
            </a:r>
            <a:r>
              <a:rPr lang="en-US" altLang="ko-KR" dirty="0">
                <a:solidFill>
                  <a:srgbClr val="FF0000"/>
                </a:solidFill>
              </a:rPr>
              <a:t>- a </a:t>
            </a:r>
            <a:r>
              <a:rPr lang="en-US" altLang="ko-KR" dirty="0"/>
              <a:t>CL ← new</a:t>
            </a:r>
            <a:r>
              <a:rPr lang="en-US" altLang="ko-KR" dirty="0" smtClean="0"/>
              <a:t>;</a:t>
            </a:r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/>
              <a:t>포인터 </a:t>
            </a:r>
            <a:r>
              <a:rPr lang="en-US" altLang="ko-KR" dirty="0">
                <a:solidFill>
                  <a:srgbClr val="0000FF"/>
                </a:solidFill>
              </a:rPr>
              <a:t>CL</a:t>
            </a:r>
            <a:r>
              <a:rPr lang="ko-KR" altLang="en-US" dirty="0"/>
              <a:t>이 </a:t>
            </a:r>
            <a:r>
              <a:rPr lang="ko-KR" altLang="en-US" dirty="0">
                <a:solidFill>
                  <a:srgbClr val="0000FF"/>
                </a:solidFill>
              </a:rPr>
              <a:t>노드 </a:t>
            </a:r>
            <a:r>
              <a:rPr lang="en-US" altLang="ko-KR" dirty="0">
                <a:solidFill>
                  <a:srgbClr val="0000FF"/>
                </a:solidFill>
              </a:rPr>
              <a:t>new</a:t>
            </a:r>
            <a:r>
              <a:rPr lang="ko-KR" altLang="en-US" dirty="0"/>
              <a:t>를 가리키게 한다</a:t>
            </a:r>
            <a:r>
              <a:rPr lang="en-US" altLang="ko-KR" dirty="0"/>
              <a:t>. </a:t>
            </a:r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838200" lvl="1" indent="-381000" algn="just" eaLnBrk="1" hangingPunct="1">
              <a:defRPr/>
            </a:pPr>
            <a:endParaRPr lang="ko-KR" altLang="en-US" dirty="0" smtClean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518" y="2551237"/>
            <a:ext cx="2593183" cy="127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691680" y="5085184"/>
            <a:ext cx="4356100" cy="1489626"/>
            <a:chOff x="1619672" y="4878343"/>
            <a:chExt cx="4356100" cy="1768475"/>
          </a:xfrm>
        </p:grpSpPr>
        <p:sp>
          <p:nvSpPr>
            <p:cNvPr id="6" name="직사각형 5"/>
            <p:cNvSpPr/>
            <p:nvPr/>
          </p:nvSpPr>
          <p:spPr bwMode="auto">
            <a:xfrm>
              <a:off x="1619672" y="4878343"/>
              <a:ext cx="4356100" cy="176847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7" name="그룹 5"/>
            <p:cNvGrpSpPr/>
            <p:nvPr/>
          </p:nvGrpSpPr>
          <p:grpSpPr>
            <a:xfrm>
              <a:off x="1753468" y="5133980"/>
              <a:ext cx="1000125" cy="342900"/>
              <a:chOff x="1573213" y="4365104"/>
              <a:chExt cx="1000125" cy="342900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8" name="Rectangle 47"/>
              <p:cNvSpPr>
                <a:spLocks noChangeArrowheads="1"/>
              </p:cNvSpPr>
              <p:nvPr/>
            </p:nvSpPr>
            <p:spPr bwMode="auto">
              <a:xfrm>
                <a:off x="2063750" y="4380979"/>
                <a:ext cx="509588" cy="3127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9" name="Oval 54"/>
              <p:cNvSpPr>
                <a:spLocks noChangeArrowheads="1"/>
              </p:cNvSpPr>
              <p:nvPr/>
            </p:nvSpPr>
            <p:spPr bwMode="auto">
              <a:xfrm>
                <a:off x="2276475" y="4577829"/>
                <a:ext cx="71438" cy="71438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0" name="Rectangle 56"/>
              <p:cNvSpPr>
                <a:spLocks noChangeArrowheads="1"/>
              </p:cNvSpPr>
              <p:nvPr/>
            </p:nvSpPr>
            <p:spPr bwMode="auto">
              <a:xfrm>
                <a:off x="1573213" y="4365104"/>
                <a:ext cx="404812" cy="342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anchor="ctr"/>
              <a:lstStyle/>
              <a:p>
                <a:pPr algn="r">
                  <a:defRPr/>
                </a:pPr>
                <a:r>
                  <a:rPr lang="en-US" altLang="ko-KR" sz="1000" b="1" dirty="0">
                    <a:latin typeface="+mn-ea"/>
                    <a:ea typeface="+mn-ea"/>
                  </a:rPr>
                  <a:t>CL</a:t>
                </a:r>
              </a:p>
            </p:txBody>
          </p:sp>
        </p:grpSp>
        <p:grpSp>
          <p:nvGrpSpPr>
            <p:cNvPr id="11" name="그룹 13"/>
            <p:cNvGrpSpPr/>
            <p:nvPr/>
          </p:nvGrpSpPr>
          <p:grpSpPr>
            <a:xfrm>
              <a:off x="1751880" y="5869935"/>
              <a:ext cx="989013" cy="384175"/>
              <a:chOff x="1571625" y="5103292"/>
              <a:chExt cx="989013" cy="38417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12" name="Rectangle 31"/>
              <p:cNvSpPr>
                <a:spLocks noChangeArrowheads="1"/>
              </p:cNvSpPr>
              <p:nvPr/>
            </p:nvSpPr>
            <p:spPr bwMode="auto">
              <a:xfrm>
                <a:off x="2051050" y="5103292"/>
                <a:ext cx="509588" cy="31273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" name="Rectangle 39"/>
              <p:cNvSpPr>
                <a:spLocks noChangeArrowheads="1"/>
              </p:cNvSpPr>
              <p:nvPr/>
            </p:nvSpPr>
            <p:spPr bwMode="auto">
              <a:xfrm>
                <a:off x="1571625" y="5144567"/>
                <a:ext cx="404813" cy="342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anchor="ctr"/>
              <a:lstStyle/>
              <a:p>
                <a:pPr algn="r">
                  <a:defRPr/>
                </a:pPr>
                <a:r>
                  <a:rPr lang="en-US" altLang="ko-KR" sz="1000" b="1" dirty="0">
                    <a:latin typeface="+mn-ea"/>
                    <a:ea typeface="+mn-ea"/>
                  </a:rPr>
                  <a:t>new</a:t>
                </a:r>
              </a:p>
            </p:txBody>
          </p:sp>
          <p:sp>
            <p:nvSpPr>
              <p:cNvPr id="14" name="Oval 45"/>
              <p:cNvSpPr>
                <a:spLocks noChangeArrowheads="1"/>
              </p:cNvSpPr>
              <p:nvPr/>
            </p:nvSpPr>
            <p:spPr bwMode="auto">
              <a:xfrm>
                <a:off x="2278063" y="5269979"/>
                <a:ext cx="71437" cy="71438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sp>
          <p:nvSpPr>
            <p:cNvPr id="15" name="Line 46"/>
            <p:cNvSpPr>
              <a:spLocks noChangeShapeType="1"/>
            </p:cNvSpPr>
            <p:nvPr/>
          </p:nvSpPr>
          <p:spPr bwMode="auto">
            <a:xfrm>
              <a:off x="2534072" y="6072143"/>
              <a:ext cx="633413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16" name="Rectangle 52"/>
            <p:cNvSpPr>
              <a:spLocks noChangeArrowheads="1"/>
            </p:cNvSpPr>
            <p:nvPr/>
          </p:nvSpPr>
          <p:spPr bwMode="auto">
            <a:xfrm>
              <a:off x="2230860" y="5173618"/>
              <a:ext cx="514350" cy="16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rIns="0" anchor="ctr"/>
            <a:lstStyle/>
            <a:p>
              <a:pPr algn="ctr">
                <a:defRPr/>
              </a:pPr>
              <a:r>
                <a:rPr lang="en-US" altLang="ko-KR" sz="1000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700</a:t>
              </a:r>
            </a:p>
          </p:txBody>
        </p:sp>
        <p:grpSp>
          <p:nvGrpSpPr>
            <p:cNvPr id="17" name="그룹 23"/>
            <p:cNvGrpSpPr>
              <a:grpSpLocks/>
            </p:cNvGrpSpPr>
            <p:nvPr/>
          </p:nvGrpSpPr>
          <p:grpSpPr bwMode="auto">
            <a:xfrm>
              <a:off x="2999210" y="5665743"/>
              <a:ext cx="1392237" cy="544513"/>
              <a:chOff x="2819400" y="4896917"/>
              <a:chExt cx="1392238" cy="544512"/>
            </a:xfrm>
          </p:grpSpPr>
          <p:sp>
            <p:nvSpPr>
              <p:cNvPr id="18" name="Line 32"/>
              <p:cNvSpPr>
                <a:spLocks noChangeShapeType="1"/>
              </p:cNvSpPr>
              <p:nvPr/>
            </p:nvSpPr>
            <p:spPr bwMode="auto">
              <a:xfrm>
                <a:off x="2987675" y="5098529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9" name="Line 33"/>
              <p:cNvSpPr>
                <a:spLocks noChangeShapeType="1"/>
              </p:cNvSpPr>
              <p:nvPr/>
            </p:nvSpPr>
            <p:spPr bwMode="auto">
              <a:xfrm>
                <a:off x="2987675" y="5441429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0" name="Line 34"/>
              <p:cNvSpPr>
                <a:spLocks noChangeShapeType="1"/>
              </p:cNvSpPr>
              <p:nvPr/>
            </p:nvSpPr>
            <p:spPr bwMode="auto">
              <a:xfrm>
                <a:off x="2987675" y="5098529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1" name="Line 35"/>
              <p:cNvSpPr>
                <a:spLocks noChangeShapeType="1"/>
              </p:cNvSpPr>
              <p:nvPr/>
            </p:nvSpPr>
            <p:spPr bwMode="auto">
              <a:xfrm>
                <a:off x="3657600" y="5098529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2" name="Line 36"/>
              <p:cNvSpPr>
                <a:spLocks noChangeShapeType="1"/>
              </p:cNvSpPr>
              <p:nvPr/>
            </p:nvSpPr>
            <p:spPr bwMode="auto">
              <a:xfrm>
                <a:off x="4202113" y="5098529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3" name="Rectangle 37"/>
              <p:cNvSpPr>
                <a:spLocks noChangeArrowheads="1"/>
              </p:cNvSpPr>
              <p:nvPr/>
            </p:nvSpPr>
            <p:spPr bwMode="auto">
              <a:xfrm>
                <a:off x="2819400" y="4896917"/>
                <a:ext cx="874713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700</a:t>
                </a:r>
                <a:r>
                  <a:rPr lang="ko-KR" altLang="en-US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24" name="Rectangle 38"/>
              <p:cNvSpPr>
                <a:spLocks noChangeArrowheads="1"/>
              </p:cNvSpPr>
              <p:nvPr/>
            </p:nvSpPr>
            <p:spPr bwMode="auto">
              <a:xfrm>
                <a:off x="3697288" y="5096942"/>
                <a:ext cx="514350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ko-KR" sz="1000" b="1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5" name="Oval 44"/>
              <p:cNvSpPr>
                <a:spLocks noChangeArrowheads="1"/>
              </p:cNvSpPr>
              <p:nvPr/>
            </p:nvSpPr>
            <p:spPr bwMode="auto">
              <a:xfrm>
                <a:off x="3924300" y="5295379"/>
                <a:ext cx="71438" cy="7143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6" name="Text Box 53"/>
              <p:cNvSpPr txBox="1">
                <a:spLocks noChangeArrowheads="1"/>
              </p:cNvSpPr>
              <p:nvPr/>
            </p:nvSpPr>
            <p:spPr bwMode="auto">
              <a:xfrm>
                <a:off x="2978150" y="5084242"/>
                <a:ext cx="671513" cy="2120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5600" tIns="28800" rIns="75600" bIns="28800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>
                    <a:latin typeface="+mn-ea"/>
                    <a:ea typeface="+mn-ea"/>
                  </a:rPr>
                  <a:t>x</a:t>
                </a:r>
              </a:p>
            </p:txBody>
          </p:sp>
        </p:grpSp>
        <p:sp>
          <p:nvSpPr>
            <p:cNvPr id="27" name="Line 55"/>
            <p:cNvSpPr>
              <a:spLocks noChangeShapeType="1"/>
            </p:cNvSpPr>
            <p:nvPr/>
          </p:nvSpPr>
          <p:spPr bwMode="auto">
            <a:xfrm>
              <a:off x="2505497" y="5418093"/>
              <a:ext cx="647700" cy="5048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28" name="Rectangle 88"/>
            <p:cNvSpPr>
              <a:spLocks noChangeArrowheads="1"/>
            </p:cNvSpPr>
            <p:nvPr/>
          </p:nvSpPr>
          <p:spPr bwMode="auto">
            <a:xfrm>
              <a:off x="2294360" y="5830843"/>
              <a:ext cx="412750" cy="28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rIns="0" anchor="b" anchorCtr="1"/>
            <a:lstStyle/>
            <a:p>
              <a:pPr>
                <a:defRPr/>
              </a:pPr>
              <a:r>
                <a:rPr lang="en-US" altLang="ko-KR" sz="10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700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777974" y="2669947"/>
            <a:ext cx="1138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+mn-ea"/>
                <a:ea typeface="+mn-ea"/>
              </a:rPr>
              <a:t>C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ircle 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  <a:ea typeface="+mn-ea"/>
              </a:rPr>
              <a:t>L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ink</a:t>
            </a:r>
            <a:endParaRPr lang="ko-KR" altLang="en-US" sz="16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381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>
          <a:xfrm>
            <a:off x="251077" y="908720"/>
            <a:ext cx="8686800" cy="5715000"/>
          </a:xfrm>
        </p:spPr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➊</a:t>
            </a:r>
            <a:r>
              <a:rPr lang="en-US" altLang="ko-KR" dirty="0">
                <a:solidFill>
                  <a:srgbClr val="FF0000"/>
                </a:solidFill>
              </a:rPr>
              <a:t>- b </a:t>
            </a:r>
            <a:r>
              <a:rPr lang="en-US" altLang="ko-KR" dirty="0" err="1"/>
              <a:t>new.link</a:t>
            </a:r>
            <a:r>
              <a:rPr lang="en-US" altLang="ko-KR" dirty="0"/>
              <a:t> ← new</a:t>
            </a:r>
            <a:r>
              <a:rPr lang="en-US" altLang="ko-KR" dirty="0" smtClean="0"/>
              <a:t>;</a:t>
            </a:r>
          </a:p>
          <a:p>
            <a:pPr marL="1257300" lvl="2" indent="-342900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노드 </a:t>
            </a:r>
            <a:r>
              <a:rPr lang="en-US" altLang="ko-KR" dirty="0">
                <a:solidFill>
                  <a:srgbClr val="0000FF"/>
                </a:solidFill>
              </a:rPr>
              <a:t>new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FF0000"/>
                </a:solidFill>
              </a:rPr>
              <a:t>자기자신</a:t>
            </a:r>
            <a:r>
              <a:rPr lang="ko-KR" altLang="en-US" dirty="0"/>
              <a:t>을 가리키게 함으로써 </a:t>
            </a:r>
            <a:r>
              <a:rPr lang="ko-KR" altLang="en-US" dirty="0">
                <a:solidFill>
                  <a:srgbClr val="0000FF"/>
                </a:solidFill>
              </a:rPr>
              <a:t>노드 </a:t>
            </a:r>
            <a:r>
              <a:rPr lang="en-US" altLang="ko-KR" dirty="0">
                <a:solidFill>
                  <a:srgbClr val="0000FF"/>
                </a:solidFill>
              </a:rPr>
              <a:t>new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첫 </a:t>
            </a:r>
            <a:r>
              <a:rPr lang="ko-KR" altLang="en-US" dirty="0" smtClean="0">
                <a:solidFill>
                  <a:srgbClr val="FF0000"/>
                </a:solidFill>
              </a:rPr>
              <a:t>번째</a:t>
            </a:r>
            <a:r>
              <a:rPr lang="en-US" altLang="ko-KR" dirty="0" smtClean="0">
                <a:solidFill>
                  <a:srgbClr val="FF0000"/>
                </a:solidFill>
              </a:rPr>
              <a:t/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ko-KR" altLang="en-US" dirty="0" err="1" smtClean="0">
                <a:solidFill>
                  <a:srgbClr val="0000FF"/>
                </a:solidFill>
              </a:rPr>
              <a:t>노드</a:t>
            </a:r>
            <a:r>
              <a:rPr lang="ko-KR" altLang="en-US" dirty="0" err="1" smtClean="0"/>
              <a:t>이자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마지막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노드</a:t>
            </a:r>
            <a:r>
              <a:rPr lang="ko-KR" altLang="en-US" dirty="0"/>
              <a:t>가 되도록 </a:t>
            </a:r>
            <a:r>
              <a:rPr lang="ko-KR" altLang="en-US" dirty="0">
                <a:solidFill>
                  <a:srgbClr val="0000FF"/>
                </a:solidFill>
              </a:rPr>
              <a:t>지정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</a:p>
          <a:p>
            <a:pPr lvl="2" eaLnBrk="1" hangingPunct="1">
              <a:lnSpc>
                <a:spcPct val="90000"/>
              </a:lnSpc>
              <a:defRPr/>
            </a:pPr>
            <a:endParaRPr lang="ko-KR" altLang="en-US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endParaRPr lang="ko-KR" altLang="en-US" dirty="0" smtClean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sp>
        <p:nvSpPr>
          <p:cNvPr id="6" name="직사각형 5"/>
          <p:cNvSpPr/>
          <p:nvPr/>
        </p:nvSpPr>
        <p:spPr bwMode="auto">
          <a:xfrm>
            <a:off x="1619672" y="2564904"/>
            <a:ext cx="4357688" cy="17684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1000">
              <a:latin typeface="+mn-ea"/>
              <a:ea typeface="+mn-ea"/>
            </a:endParaRPr>
          </a:p>
        </p:txBody>
      </p:sp>
      <p:grpSp>
        <p:nvGrpSpPr>
          <p:cNvPr id="7" name="그룹 4"/>
          <p:cNvGrpSpPr>
            <a:grpSpLocks/>
          </p:cNvGrpSpPr>
          <p:nvPr/>
        </p:nvGrpSpPr>
        <p:grpSpPr bwMode="auto">
          <a:xfrm>
            <a:off x="1824460" y="3477717"/>
            <a:ext cx="1008062" cy="400050"/>
            <a:chOff x="1643955" y="2567880"/>
            <a:chExt cx="1008063" cy="400050"/>
          </a:xfrm>
        </p:grpSpPr>
        <p:sp>
          <p:nvSpPr>
            <p:cNvPr id="8" name="Rectangle 65"/>
            <p:cNvSpPr>
              <a:spLocks noChangeArrowheads="1"/>
            </p:cNvSpPr>
            <p:nvPr/>
          </p:nvSpPr>
          <p:spPr bwMode="auto">
            <a:xfrm>
              <a:off x="1643955" y="2625030"/>
              <a:ext cx="404813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000" b="1">
                  <a:latin typeface="+mn-ea"/>
                  <a:ea typeface="+mn-ea"/>
                </a:rPr>
                <a:t>new</a:t>
              </a:r>
            </a:p>
          </p:txBody>
        </p:sp>
        <p:sp>
          <p:nvSpPr>
            <p:cNvPr id="9" name="Line 66"/>
            <p:cNvSpPr>
              <a:spLocks noChangeShapeType="1"/>
            </p:cNvSpPr>
            <p:nvPr/>
          </p:nvSpPr>
          <p:spPr bwMode="auto">
            <a:xfrm>
              <a:off x="2107505" y="2567880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10" name="Line 67"/>
            <p:cNvSpPr>
              <a:spLocks noChangeShapeType="1"/>
            </p:cNvSpPr>
            <p:nvPr/>
          </p:nvSpPr>
          <p:spPr bwMode="auto">
            <a:xfrm>
              <a:off x="2107505" y="2910780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11" name="Line 68"/>
            <p:cNvSpPr>
              <a:spLocks noChangeShapeType="1"/>
            </p:cNvSpPr>
            <p:nvPr/>
          </p:nvSpPr>
          <p:spPr bwMode="auto">
            <a:xfrm>
              <a:off x="2107505" y="2567880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12" name="Line 69"/>
            <p:cNvSpPr>
              <a:spLocks noChangeShapeType="1"/>
            </p:cNvSpPr>
            <p:nvPr/>
          </p:nvSpPr>
          <p:spPr bwMode="auto">
            <a:xfrm>
              <a:off x="2652018" y="2567880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13" name="Oval 70"/>
            <p:cNvSpPr>
              <a:spLocks noChangeArrowheads="1"/>
            </p:cNvSpPr>
            <p:nvPr/>
          </p:nvSpPr>
          <p:spPr bwMode="auto">
            <a:xfrm>
              <a:off x="2350393" y="275044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1000">
                <a:latin typeface="+mn-ea"/>
                <a:ea typeface="+mn-ea"/>
              </a:endParaRPr>
            </a:p>
          </p:txBody>
        </p:sp>
      </p:grpSp>
      <p:sp>
        <p:nvSpPr>
          <p:cNvPr id="14" name="Line 71"/>
          <p:cNvSpPr>
            <a:spLocks noChangeShapeType="1"/>
          </p:cNvSpPr>
          <p:nvPr/>
        </p:nvSpPr>
        <p:spPr bwMode="auto">
          <a:xfrm>
            <a:off x="2607097" y="3693617"/>
            <a:ext cx="63341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15" name="Line 79"/>
          <p:cNvSpPr>
            <a:spLocks noChangeShapeType="1"/>
          </p:cNvSpPr>
          <p:nvPr/>
        </p:nvSpPr>
        <p:spPr bwMode="auto">
          <a:xfrm>
            <a:off x="2578522" y="3039567"/>
            <a:ext cx="64770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000">
              <a:latin typeface="+mn-ea"/>
              <a:ea typeface="+mn-ea"/>
            </a:endParaRPr>
          </a:p>
        </p:txBody>
      </p:sp>
      <p:grpSp>
        <p:nvGrpSpPr>
          <p:cNvPr id="16" name="그룹 13"/>
          <p:cNvGrpSpPr>
            <a:grpSpLocks/>
          </p:cNvGrpSpPr>
          <p:nvPr/>
        </p:nvGrpSpPr>
        <p:grpSpPr bwMode="auto">
          <a:xfrm>
            <a:off x="1829222" y="2763342"/>
            <a:ext cx="1012825" cy="365125"/>
            <a:chOff x="1648718" y="1853505"/>
            <a:chExt cx="1012825" cy="365125"/>
          </a:xfrm>
        </p:grpSpPr>
        <p:sp>
          <p:nvSpPr>
            <p:cNvPr id="17" name="Line 72"/>
            <p:cNvSpPr>
              <a:spLocks noChangeShapeType="1"/>
            </p:cNvSpPr>
            <p:nvPr/>
          </p:nvSpPr>
          <p:spPr bwMode="auto">
            <a:xfrm>
              <a:off x="2117030" y="1853505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18" name="Line 73"/>
            <p:cNvSpPr>
              <a:spLocks noChangeShapeType="1"/>
            </p:cNvSpPr>
            <p:nvPr/>
          </p:nvSpPr>
          <p:spPr bwMode="auto">
            <a:xfrm>
              <a:off x="2117030" y="2196405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19" name="Line 74"/>
            <p:cNvSpPr>
              <a:spLocks noChangeShapeType="1"/>
            </p:cNvSpPr>
            <p:nvPr/>
          </p:nvSpPr>
          <p:spPr bwMode="auto">
            <a:xfrm>
              <a:off x="2117030" y="185350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20" name="Line 75"/>
            <p:cNvSpPr>
              <a:spLocks noChangeShapeType="1"/>
            </p:cNvSpPr>
            <p:nvPr/>
          </p:nvSpPr>
          <p:spPr bwMode="auto">
            <a:xfrm>
              <a:off x="2661543" y="185350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21" name="Rectangle 76"/>
            <p:cNvSpPr>
              <a:spLocks noChangeArrowheads="1"/>
            </p:cNvSpPr>
            <p:nvPr/>
          </p:nvSpPr>
          <p:spPr bwMode="auto">
            <a:xfrm>
              <a:off x="2136080" y="187096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000" b="1">
                  <a:solidFill>
                    <a:srgbClr val="000000"/>
                  </a:solidFill>
                  <a:latin typeface="+mn-ea"/>
                  <a:ea typeface="+mn-ea"/>
                </a:rPr>
                <a:t>700</a:t>
              </a:r>
            </a:p>
          </p:txBody>
        </p:sp>
        <p:sp>
          <p:nvSpPr>
            <p:cNvPr id="22" name="Oval 78"/>
            <p:cNvSpPr>
              <a:spLocks noChangeArrowheads="1"/>
            </p:cNvSpPr>
            <p:nvPr/>
          </p:nvSpPr>
          <p:spPr bwMode="auto">
            <a:xfrm>
              <a:off x="2348805" y="2058293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23" name="Rectangle 80"/>
            <p:cNvSpPr>
              <a:spLocks noChangeArrowheads="1"/>
            </p:cNvSpPr>
            <p:nvPr/>
          </p:nvSpPr>
          <p:spPr bwMode="auto">
            <a:xfrm>
              <a:off x="1648718" y="1875730"/>
              <a:ext cx="4048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000" b="1">
                  <a:latin typeface="+mn-ea"/>
                  <a:ea typeface="+mn-ea"/>
                </a:rPr>
                <a:t>CL</a:t>
              </a:r>
            </a:p>
          </p:txBody>
        </p:sp>
      </p:grpSp>
      <p:sp>
        <p:nvSpPr>
          <p:cNvPr id="24" name="Rectangle 81"/>
          <p:cNvSpPr>
            <a:spLocks noChangeArrowheads="1"/>
          </p:cNvSpPr>
          <p:nvPr/>
        </p:nvSpPr>
        <p:spPr bwMode="auto">
          <a:xfrm>
            <a:off x="3921547" y="3509467"/>
            <a:ext cx="514350" cy="1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ctr"/>
          <a:lstStyle/>
          <a:p>
            <a:pPr>
              <a:defRPr/>
            </a:pPr>
            <a:r>
              <a:rPr lang="en-US" altLang="ko-KR" sz="10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700</a:t>
            </a:r>
          </a:p>
        </p:txBody>
      </p:sp>
      <p:grpSp>
        <p:nvGrpSpPr>
          <p:cNvPr id="25" name="그룹 22"/>
          <p:cNvGrpSpPr>
            <a:grpSpLocks/>
          </p:cNvGrpSpPr>
          <p:nvPr/>
        </p:nvGrpSpPr>
        <p:grpSpPr bwMode="auto">
          <a:xfrm>
            <a:off x="3072235" y="3287217"/>
            <a:ext cx="1392237" cy="544512"/>
            <a:chOff x="2891730" y="2377380"/>
            <a:chExt cx="1392238" cy="544513"/>
          </a:xfrm>
        </p:grpSpPr>
        <p:sp>
          <p:nvSpPr>
            <p:cNvPr id="26" name="Rectangle 57"/>
            <p:cNvSpPr>
              <a:spLocks noChangeArrowheads="1"/>
            </p:cNvSpPr>
            <p:nvPr/>
          </p:nvSpPr>
          <p:spPr bwMode="auto">
            <a:xfrm>
              <a:off x="3736281" y="2583755"/>
              <a:ext cx="539750" cy="33813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27" name="Line 58"/>
            <p:cNvSpPr>
              <a:spLocks noChangeShapeType="1"/>
            </p:cNvSpPr>
            <p:nvPr/>
          </p:nvSpPr>
          <p:spPr bwMode="auto">
            <a:xfrm>
              <a:off x="3060005" y="2578993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28" name="Line 59"/>
            <p:cNvSpPr>
              <a:spLocks noChangeShapeType="1"/>
            </p:cNvSpPr>
            <p:nvPr/>
          </p:nvSpPr>
          <p:spPr bwMode="auto">
            <a:xfrm>
              <a:off x="3060005" y="2921893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29" name="Line 60"/>
            <p:cNvSpPr>
              <a:spLocks noChangeShapeType="1"/>
            </p:cNvSpPr>
            <p:nvPr/>
          </p:nvSpPr>
          <p:spPr bwMode="auto">
            <a:xfrm>
              <a:off x="3060005" y="257899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30" name="Line 61"/>
            <p:cNvSpPr>
              <a:spLocks noChangeShapeType="1"/>
            </p:cNvSpPr>
            <p:nvPr/>
          </p:nvSpPr>
          <p:spPr bwMode="auto">
            <a:xfrm>
              <a:off x="3729930" y="257899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31" name="Line 62"/>
            <p:cNvSpPr>
              <a:spLocks noChangeShapeType="1"/>
            </p:cNvSpPr>
            <p:nvPr/>
          </p:nvSpPr>
          <p:spPr bwMode="auto">
            <a:xfrm>
              <a:off x="4274443" y="257899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32" name="Rectangle 63"/>
            <p:cNvSpPr>
              <a:spLocks noChangeArrowheads="1"/>
            </p:cNvSpPr>
            <p:nvPr/>
          </p:nvSpPr>
          <p:spPr bwMode="auto">
            <a:xfrm>
              <a:off x="2891730" y="2377380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000" b="1">
                  <a:solidFill>
                    <a:srgbClr val="0000CC"/>
                  </a:solidFill>
                  <a:latin typeface="+mn-ea"/>
                  <a:ea typeface="+mn-ea"/>
                </a:rPr>
                <a:t>700</a:t>
              </a:r>
              <a:r>
                <a:rPr lang="ko-KR" altLang="en-US" sz="1000" b="1">
                  <a:solidFill>
                    <a:srgbClr val="0000CC"/>
                  </a:solidFill>
                  <a:latin typeface="+mn-ea"/>
                  <a:ea typeface="+mn-ea"/>
                </a:rPr>
                <a:t>번지</a:t>
              </a:r>
            </a:p>
          </p:txBody>
        </p:sp>
        <p:sp>
          <p:nvSpPr>
            <p:cNvPr id="33" name="Text Box 77"/>
            <p:cNvSpPr txBox="1">
              <a:spLocks noChangeArrowheads="1"/>
            </p:cNvSpPr>
            <p:nvPr/>
          </p:nvSpPr>
          <p:spPr bwMode="auto">
            <a:xfrm>
              <a:off x="3050480" y="2564705"/>
              <a:ext cx="671513" cy="212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5600" tIns="28800" rIns="75600" bIns="28800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000" b="1">
                  <a:latin typeface="+mn-ea"/>
                  <a:ea typeface="+mn-ea"/>
                </a:rPr>
                <a:t>x</a:t>
              </a:r>
            </a:p>
          </p:txBody>
        </p:sp>
        <p:sp>
          <p:nvSpPr>
            <p:cNvPr id="34" name="Oval 82"/>
            <p:cNvSpPr>
              <a:spLocks noChangeArrowheads="1"/>
            </p:cNvSpPr>
            <p:nvPr/>
          </p:nvSpPr>
          <p:spPr bwMode="auto">
            <a:xfrm>
              <a:off x="3982343" y="279489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35" name="Rectangle 64"/>
            <p:cNvSpPr>
              <a:spLocks noChangeArrowheads="1"/>
            </p:cNvSpPr>
            <p:nvPr/>
          </p:nvSpPr>
          <p:spPr bwMode="auto">
            <a:xfrm>
              <a:off x="3769618" y="2420888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000" b="1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6" name="Group 83"/>
          <p:cNvGrpSpPr>
            <a:grpSpLocks/>
          </p:cNvGrpSpPr>
          <p:nvPr/>
        </p:nvGrpSpPr>
        <p:grpSpPr bwMode="auto">
          <a:xfrm>
            <a:off x="2951585" y="3761879"/>
            <a:ext cx="1239837" cy="288925"/>
            <a:chOff x="1292" y="2441"/>
            <a:chExt cx="781" cy="182"/>
          </a:xfrm>
        </p:grpSpPr>
        <p:sp>
          <p:nvSpPr>
            <p:cNvPr id="37" name="Line 84"/>
            <p:cNvSpPr>
              <a:spLocks noChangeShapeType="1"/>
            </p:cNvSpPr>
            <p:nvPr/>
          </p:nvSpPr>
          <p:spPr bwMode="auto">
            <a:xfrm>
              <a:off x="2073" y="2450"/>
              <a:ext cx="0" cy="17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38" name="Line 85"/>
            <p:cNvSpPr>
              <a:spLocks noChangeShapeType="1"/>
            </p:cNvSpPr>
            <p:nvPr/>
          </p:nvSpPr>
          <p:spPr bwMode="auto">
            <a:xfrm flipH="1">
              <a:off x="1292" y="2614"/>
              <a:ext cx="77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39" name="Line 86"/>
            <p:cNvSpPr>
              <a:spLocks noChangeShapeType="1"/>
            </p:cNvSpPr>
            <p:nvPr/>
          </p:nvSpPr>
          <p:spPr bwMode="auto">
            <a:xfrm>
              <a:off x="1301" y="2441"/>
              <a:ext cx="0" cy="17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40" name="Line 87"/>
            <p:cNvSpPr>
              <a:spLocks noChangeShapeType="1"/>
            </p:cNvSpPr>
            <p:nvPr/>
          </p:nvSpPr>
          <p:spPr bwMode="auto">
            <a:xfrm>
              <a:off x="1292" y="2441"/>
              <a:ext cx="19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</p:grpSp>
      <p:sp>
        <p:nvSpPr>
          <p:cNvPr id="41" name="Rectangle 89"/>
          <p:cNvSpPr>
            <a:spLocks noChangeArrowheads="1"/>
          </p:cNvSpPr>
          <p:nvPr/>
        </p:nvSpPr>
        <p:spPr bwMode="auto">
          <a:xfrm>
            <a:off x="2376910" y="3433267"/>
            <a:ext cx="41275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b" anchorCtr="1"/>
          <a:lstStyle/>
          <a:p>
            <a:pPr>
              <a:defRPr/>
            </a:pPr>
            <a:r>
              <a:rPr lang="en-US" altLang="ko-KR" sz="1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700</a:t>
            </a:r>
          </a:p>
        </p:txBody>
      </p:sp>
      <p:sp>
        <p:nvSpPr>
          <p:cNvPr id="42" name="Rectangle 52"/>
          <p:cNvSpPr>
            <a:spLocks noChangeArrowheads="1"/>
          </p:cNvSpPr>
          <p:nvPr/>
        </p:nvSpPr>
        <p:spPr bwMode="auto">
          <a:xfrm>
            <a:off x="3910435" y="3514229"/>
            <a:ext cx="5143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ctr"/>
          <a:lstStyle/>
          <a:p>
            <a:pPr algn="ctr">
              <a:defRPr/>
            </a:pPr>
            <a:r>
              <a:rPr lang="en-US" altLang="ko-KR" sz="1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700</a:t>
            </a:r>
          </a:p>
        </p:txBody>
      </p:sp>
      <p:sp>
        <p:nvSpPr>
          <p:cNvPr id="2" name="타원 1"/>
          <p:cNvSpPr/>
          <p:nvPr/>
        </p:nvSpPr>
        <p:spPr>
          <a:xfrm>
            <a:off x="3907608" y="3421376"/>
            <a:ext cx="556864" cy="51167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70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764704"/>
            <a:ext cx="8686800" cy="5715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연결 자료구조</a:t>
            </a:r>
            <a:r>
              <a:rPr lang="en-US" altLang="ko-KR" baseline="30000" dirty="0" smtClean="0"/>
              <a:t>Linked Data Structure</a:t>
            </a:r>
            <a:r>
              <a:rPr lang="en-US" altLang="ko-KR" dirty="0" smtClean="0"/>
              <a:t> 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자료</a:t>
            </a:r>
            <a:r>
              <a:rPr lang="ko-KR" altLang="en-US" dirty="0" smtClean="0"/>
              <a:t>의</a:t>
            </a:r>
            <a:r>
              <a:rPr lang="ko-KR" altLang="en-US" dirty="0" smtClean="0">
                <a:solidFill>
                  <a:srgbClr val="0000FF"/>
                </a:solidFill>
              </a:rPr>
              <a:t> 논리적인 순서</a:t>
            </a:r>
            <a:r>
              <a:rPr lang="ko-KR" altLang="en-US" dirty="0" smtClean="0"/>
              <a:t>와</a:t>
            </a:r>
            <a:r>
              <a:rPr lang="ko-KR" altLang="en-US" dirty="0" smtClean="0">
                <a:solidFill>
                  <a:srgbClr val="0000FF"/>
                </a:solidFill>
              </a:rPr>
              <a:t> 물리적인 순서</a:t>
            </a:r>
            <a:r>
              <a:rPr lang="ko-KR" altLang="en-US" dirty="0" smtClean="0"/>
              <a:t>가</a:t>
            </a:r>
            <a:r>
              <a:rPr lang="ko-KR" altLang="en-US" dirty="0" smtClean="0">
                <a:solidFill>
                  <a:srgbClr val="0000FF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불일치</a:t>
            </a:r>
          </a:p>
          <a:p>
            <a:pPr lvl="2" eaLnBrk="1" hangingPunct="1"/>
            <a:r>
              <a:rPr lang="ko-KR" altLang="en-US" dirty="0" smtClean="0">
                <a:solidFill>
                  <a:srgbClr val="0000FF"/>
                </a:solidFill>
              </a:rPr>
              <a:t>각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원소</a:t>
            </a:r>
            <a:r>
              <a:rPr lang="ko-KR" altLang="en-US" dirty="0" smtClean="0"/>
              <a:t>에 </a:t>
            </a:r>
            <a:r>
              <a:rPr lang="ko-KR" altLang="en-US" dirty="0" smtClean="0">
                <a:solidFill>
                  <a:srgbClr val="0000FF"/>
                </a:solidFill>
              </a:rPr>
              <a:t>저장</a:t>
            </a:r>
            <a:r>
              <a:rPr lang="ko-KR" altLang="en-US" dirty="0" smtClean="0"/>
              <a:t>되어 있는 다음 </a:t>
            </a:r>
            <a:r>
              <a:rPr lang="ko-KR" altLang="en-US" dirty="0" smtClean="0">
                <a:solidFill>
                  <a:srgbClr val="0000FF"/>
                </a:solidFill>
              </a:rPr>
              <a:t>원소</a:t>
            </a:r>
            <a:r>
              <a:rPr lang="ko-KR" altLang="en-US" dirty="0" smtClean="0"/>
              <a:t>의 </a:t>
            </a:r>
            <a:r>
              <a:rPr lang="ko-KR" altLang="en-US" u="sng" dirty="0" smtClean="0">
                <a:solidFill>
                  <a:srgbClr val="FF0000"/>
                </a:solidFill>
              </a:rPr>
              <a:t>주소에 의해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순서</a:t>
            </a:r>
            <a:r>
              <a:rPr lang="ko-KR" altLang="en-US" dirty="0" smtClean="0"/>
              <a:t>가 </a:t>
            </a:r>
            <a:r>
              <a:rPr lang="ko-KR" altLang="en-US" dirty="0" smtClean="0">
                <a:solidFill>
                  <a:srgbClr val="0000FF"/>
                </a:solidFill>
              </a:rPr>
              <a:t>연결</a:t>
            </a:r>
            <a:r>
              <a:rPr lang="ko-KR" altLang="en-US" dirty="0" smtClean="0"/>
              <a:t>되는 </a:t>
            </a:r>
            <a:r>
              <a:rPr lang="ko-KR" altLang="en-US" dirty="0" smtClean="0">
                <a:solidFill>
                  <a:srgbClr val="0000FF"/>
                </a:solidFill>
              </a:rPr>
              <a:t>방식</a:t>
            </a:r>
          </a:p>
          <a:p>
            <a:pPr lvl="3" eaLnBrk="1" hangingPunct="1"/>
            <a:r>
              <a:rPr lang="ko-KR" altLang="en-US" b="1" dirty="0" smtClean="0"/>
              <a:t>물리적인 순서를 맞추기 위한 오버헤드가 발생하지 않음</a:t>
            </a:r>
            <a:r>
              <a:rPr lang="en-US" altLang="ko-KR" b="1" dirty="0" smtClean="0"/>
              <a:t> </a:t>
            </a:r>
          </a:p>
          <a:p>
            <a:pPr lvl="2" eaLnBrk="1" hangingPunct="1">
              <a:spcBef>
                <a:spcPct val="50000"/>
              </a:spcBef>
            </a:pPr>
            <a:r>
              <a:rPr lang="ko-KR" altLang="en-US" dirty="0" smtClean="0">
                <a:solidFill>
                  <a:srgbClr val="0000FF"/>
                </a:solidFill>
              </a:rPr>
              <a:t>여러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개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작은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공간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연결</a:t>
            </a:r>
            <a:r>
              <a:rPr lang="ko-KR" altLang="en-US" dirty="0" smtClean="0"/>
              <a:t>하여 </a:t>
            </a:r>
            <a:r>
              <a:rPr lang="ko-KR" altLang="en-US" dirty="0" smtClean="0">
                <a:solidFill>
                  <a:srgbClr val="FF0000"/>
                </a:solidFill>
              </a:rPr>
              <a:t>하나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전체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자료구조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</a:p>
          <a:p>
            <a:pPr lvl="3" eaLnBrk="1" hangingPunct="1"/>
            <a:r>
              <a:rPr lang="ko-KR" altLang="en-US" b="1" dirty="0" smtClean="0"/>
              <a:t>크기 변경이 유연하고 더 효율적으로 메모리를 사용 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연결 리스트</a:t>
            </a:r>
          </a:p>
          <a:p>
            <a:pPr lvl="2" eaLnBrk="1" hangingPunct="1"/>
            <a:r>
              <a:rPr lang="ko-KR" altLang="en-US" dirty="0" smtClean="0">
                <a:solidFill>
                  <a:srgbClr val="0000FF"/>
                </a:solidFill>
              </a:rPr>
              <a:t>연결리스트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연결</a:t>
            </a:r>
            <a:r>
              <a:rPr lang="ko-KR" altLang="en-US" dirty="0" smtClean="0"/>
              <a:t> 자료구조로 표현</a:t>
            </a:r>
          </a:p>
          <a:p>
            <a:pPr lvl="2" eaLnBrk="1" hangingPunct="1"/>
            <a:r>
              <a:rPr lang="ko-KR" altLang="en-US" dirty="0" smtClean="0">
                <a:solidFill>
                  <a:srgbClr val="0000FF"/>
                </a:solidFill>
              </a:rPr>
              <a:t>연결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FF"/>
                </a:solidFill>
              </a:rPr>
              <a:t>방식</a:t>
            </a:r>
            <a:r>
              <a:rPr lang="ko-KR" altLang="en-US" dirty="0" smtClean="0"/>
              <a:t>에 따라 </a:t>
            </a:r>
            <a:r>
              <a:rPr lang="ko-KR" altLang="en-US" dirty="0" smtClean="0">
                <a:solidFill>
                  <a:srgbClr val="FF0000"/>
                </a:solidFill>
              </a:rPr>
              <a:t>단순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연결 리스트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FF0000"/>
                </a:solidFill>
              </a:rPr>
              <a:t>원형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연결 리스트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FF0000"/>
                </a:solidFill>
              </a:rPr>
              <a:t>이중</a:t>
            </a:r>
            <a:r>
              <a:rPr lang="ko-KR" altLang="en-US" dirty="0" smtClean="0"/>
              <a:t> 연결 리스트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이중 원형 </a:t>
            </a:r>
            <a:r>
              <a:rPr lang="ko-KR" altLang="en-US" dirty="0" smtClean="0"/>
              <a:t>연결 리스트</a:t>
            </a:r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</a:t>
            </a:r>
            <a:r>
              <a:rPr lang="ko-KR" altLang="en-US" smtClean="0"/>
              <a:t>이해</a:t>
            </a:r>
            <a:endParaRPr lang="ko-KR" altLang="en-US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479316"/>
            <a:ext cx="2726528" cy="10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88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➋</a:t>
            </a:r>
            <a:r>
              <a:rPr lang="ko-KR" altLang="en-US" dirty="0" smtClean="0"/>
              <a:t> </a:t>
            </a:r>
            <a:r>
              <a:rPr lang="ko-KR" altLang="en-US" dirty="0"/>
              <a:t>공백 리스트가 </a:t>
            </a:r>
            <a:r>
              <a:rPr lang="ko-KR" altLang="en-US" dirty="0">
                <a:solidFill>
                  <a:srgbClr val="FF0000"/>
                </a:solidFill>
              </a:rPr>
              <a:t>아닌 경우</a:t>
            </a:r>
            <a:endParaRPr lang="en-US" altLang="ko-KR" dirty="0">
              <a:solidFill>
                <a:srgbClr val="FF0000"/>
              </a:solidFill>
            </a:endParaRPr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endParaRPr lang="ko-KR" altLang="en-US" dirty="0" smtClean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6768752" cy="161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263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➋</a:t>
            </a:r>
            <a:r>
              <a:rPr lang="ko-KR" altLang="en-US" dirty="0" smtClean="0"/>
              <a:t> </a:t>
            </a:r>
            <a:r>
              <a:rPr lang="ko-KR" altLang="en-US" dirty="0"/>
              <a:t>공백 리스트가 </a:t>
            </a:r>
            <a:r>
              <a:rPr lang="ko-KR" altLang="en-US" dirty="0">
                <a:solidFill>
                  <a:srgbClr val="FF0000"/>
                </a:solidFill>
              </a:rPr>
              <a:t>아닌 경우</a:t>
            </a:r>
            <a:endParaRPr lang="en-US" altLang="ko-KR" dirty="0">
              <a:solidFill>
                <a:srgbClr val="FF0000"/>
              </a:solidFill>
            </a:endParaRPr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>
              <a:solidFill>
                <a:srgbClr val="FF0000"/>
              </a:solidFill>
            </a:endParaRPr>
          </a:p>
          <a:p>
            <a:pPr marL="627062" lvl="2" indent="0">
              <a:buNone/>
              <a:defRPr/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marL="627062" lvl="2" indent="0">
              <a:buNone/>
              <a:defRPr/>
            </a:pPr>
            <a:r>
              <a:rPr lang="en-US" altLang="ko-KR" dirty="0" smtClean="0">
                <a:solidFill>
                  <a:srgbClr val="FF0000"/>
                </a:solidFill>
              </a:rPr>
              <a:t>➋</a:t>
            </a:r>
            <a:r>
              <a:rPr lang="en-US" altLang="ko-KR" dirty="0">
                <a:solidFill>
                  <a:srgbClr val="FF0000"/>
                </a:solidFill>
              </a:rPr>
              <a:t>- a </a:t>
            </a:r>
            <a:r>
              <a:rPr lang="en-US" altLang="ko-KR" dirty="0"/>
              <a:t>temp ← CL;</a:t>
            </a:r>
            <a:r>
              <a:rPr lang="en-US" altLang="ko-KR" dirty="0" smtClean="0"/>
              <a:t>;</a:t>
            </a:r>
          </a:p>
          <a:p>
            <a:pPr marL="627062" lvl="2" indent="0">
              <a:buNone/>
              <a:defRPr/>
            </a:pPr>
            <a:r>
              <a:rPr lang="ko-KR" altLang="en-US" dirty="0" smtClean="0"/>
              <a:t> 리스트가 </a:t>
            </a:r>
            <a:r>
              <a:rPr lang="ko-KR" altLang="en-US" dirty="0">
                <a:solidFill>
                  <a:srgbClr val="FF0000"/>
                </a:solidFill>
              </a:rPr>
              <a:t>공백</a:t>
            </a:r>
            <a:r>
              <a:rPr lang="ko-KR" altLang="en-US" dirty="0">
                <a:solidFill>
                  <a:srgbClr val="0000FF"/>
                </a:solidFill>
              </a:rPr>
              <a:t>리스트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FF0000"/>
                </a:solidFill>
              </a:rPr>
              <a:t>아닌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경우</a:t>
            </a:r>
            <a:r>
              <a:rPr lang="ko-KR" altLang="en-US" dirty="0"/>
              <a:t>에는 </a:t>
            </a:r>
            <a:r>
              <a:rPr lang="ko-KR" altLang="en-US" dirty="0">
                <a:solidFill>
                  <a:srgbClr val="0000FF"/>
                </a:solidFill>
              </a:rPr>
              <a:t>첫 번째 </a:t>
            </a:r>
            <a:r>
              <a:rPr lang="ko-KR" altLang="en-US" dirty="0"/>
              <a:t>노드의 </a:t>
            </a:r>
            <a:r>
              <a:rPr lang="ko-KR" altLang="en-US" dirty="0">
                <a:solidFill>
                  <a:srgbClr val="0000FF"/>
                </a:solidFill>
              </a:rPr>
              <a:t>주소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임시 </a:t>
            </a:r>
            <a:r>
              <a:rPr lang="ko-KR" altLang="en-US" dirty="0" smtClean="0">
                <a:solidFill>
                  <a:srgbClr val="FF0000"/>
                </a:solidFill>
              </a:rPr>
              <a:t>순회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0000FF"/>
                </a:solidFill>
              </a:rPr>
              <a:t>포인터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temp</a:t>
            </a:r>
            <a:r>
              <a:rPr lang="ko-KR" altLang="en-US" dirty="0"/>
              <a:t>에 </a:t>
            </a:r>
            <a:r>
              <a:rPr lang="ko-KR" altLang="en-US" dirty="0">
                <a:solidFill>
                  <a:srgbClr val="0000FF"/>
                </a:solidFill>
              </a:rPr>
              <a:t>저장</a:t>
            </a:r>
            <a:r>
              <a:rPr lang="ko-KR" altLang="en-US" dirty="0"/>
              <a:t>하여 </a:t>
            </a:r>
            <a:r>
              <a:rPr lang="ko-KR" altLang="en-US" dirty="0">
                <a:solidFill>
                  <a:srgbClr val="0000FF"/>
                </a:solidFill>
              </a:rPr>
              <a:t>노드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순회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시작점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0000FF"/>
                </a:solidFill>
              </a:rPr>
              <a:t>지정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endParaRPr lang="ko-KR" altLang="en-US" dirty="0" smtClean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83" y="1484784"/>
            <a:ext cx="635806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 bwMode="auto">
          <a:xfrm>
            <a:off x="1115616" y="4725144"/>
            <a:ext cx="7272338" cy="15128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4136629" y="5210919"/>
            <a:ext cx="757237" cy="71438"/>
            <a:chOff x="1701" y="709"/>
            <a:chExt cx="477" cy="45"/>
          </a:xfrm>
        </p:grpSpPr>
        <p:sp>
          <p:nvSpPr>
            <p:cNvPr id="9" name="Line 37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0" name="Oval 38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Group 39"/>
          <p:cNvGrpSpPr>
            <a:grpSpLocks/>
          </p:cNvGrpSpPr>
          <p:nvPr/>
        </p:nvGrpSpPr>
        <p:grpSpPr bwMode="auto">
          <a:xfrm>
            <a:off x="5830491" y="5210919"/>
            <a:ext cx="757238" cy="71438"/>
            <a:chOff x="1701" y="709"/>
            <a:chExt cx="477" cy="45"/>
          </a:xfrm>
        </p:grpSpPr>
        <p:sp>
          <p:nvSpPr>
            <p:cNvPr id="12" name="Line 40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3" name="Oval 41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93"/>
          <p:cNvGrpSpPr>
            <a:grpSpLocks/>
          </p:cNvGrpSpPr>
          <p:nvPr/>
        </p:nvGrpSpPr>
        <p:grpSpPr bwMode="auto">
          <a:xfrm>
            <a:off x="1128316" y="4902944"/>
            <a:ext cx="1046163" cy="361950"/>
            <a:chOff x="1462088" y="2257425"/>
            <a:chExt cx="1046162" cy="361950"/>
          </a:xfrm>
        </p:grpSpPr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1965326" y="2262188"/>
              <a:ext cx="542924" cy="34131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Rectangle 31"/>
            <p:cNvSpPr>
              <a:spLocks noChangeArrowheads="1"/>
            </p:cNvSpPr>
            <p:nvPr/>
          </p:nvSpPr>
          <p:spPr bwMode="auto">
            <a:xfrm>
              <a:off x="1462088" y="2276475"/>
              <a:ext cx="4064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17" name="Line 32"/>
            <p:cNvSpPr>
              <a:spLocks noChangeShapeType="1"/>
            </p:cNvSpPr>
            <p:nvPr/>
          </p:nvSpPr>
          <p:spPr bwMode="auto">
            <a:xfrm>
              <a:off x="1960563" y="2257425"/>
              <a:ext cx="5445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Line 33"/>
            <p:cNvSpPr>
              <a:spLocks noChangeShapeType="1"/>
            </p:cNvSpPr>
            <p:nvPr/>
          </p:nvSpPr>
          <p:spPr bwMode="auto">
            <a:xfrm>
              <a:off x="1960563" y="2600325"/>
              <a:ext cx="544512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34"/>
            <p:cNvSpPr>
              <a:spLocks noChangeShapeType="1"/>
            </p:cNvSpPr>
            <p:nvPr/>
          </p:nvSpPr>
          <p:spPr bwMode="auto">
            <a:xfrm>
              <a:off x="1960563" y="22574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Line 35"/>
            <p:cNvSpPr>
              <a:spLocks noChangeShapeType="1"/>
            </p:cNvSpPr>
            <p:nvPr/>
          </p:nvSpPr>
          <p:spPr bwMode="auto">
            <a:xfrm>
              <a:off x="2505075" y="2257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1" name="Oval 42"/>
            <p:cNvSpPr>
              <a:spLocks noChangeArrowheads="1"/>
            </p:cNvSpPr>
            <p:nvPr/>
          </p:nvSpPr>
          <p:spPr bwMode="auto">
            <a:xfrm>
              <a:off x="2193925" y="2436813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101"/>
          <p:cNvGrpSpPr>
            <a:grpSpLocks/>
          </p:cNvGrpSpPr>
          <p:nvPr/>
        </p:nvGrpSpPr>
        <p:grpSpPr bwMode="auto">
          <a:xfrm>
            <a:off x="2972991" y="4839444"/>
            <a:ext cx="1455738" cy="533400"/>
            <a:chOff x="3306763" y="2194409"/>
            <a:chExt cx="1455737" cy="532916"/>
          </a:xfrm>
        </p:grpSpPr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4168775" y="2384425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Rectangle 8"/>
            <p:cNvSpPr>
              <a:spLocks noChangeArrowheads="1"/>
            </p:cNvSpPr>
            <p:nvPr/>
          </p:nvSpPr>
          <p:spPr bwMode="auto">
            <a:xfrm>
              <a:off x="3548063" y="23844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Line 9"/>
            <p:cNvSpPr>
              <a:spLocks noChangeShapeType="1"/>
            </p:cNvSpPr>
            <p:nvPr/>
          </p:nvSpPr>
          <p:spPr bwMode="auto">
            <a:xfrm>
              <a:off x="3548063" y="2384425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>
              <a:off x="3548063" y="2727325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11"/>
            <p:cNvSpPr>
              <a:spLocks noChangeShapeType="1"/>
            </p:cNvSpPr>
            <p:nvPr/>
          </p:nvSpPr>
          <p:spPr bwMode="auto">
            <a:xfrm>
              <a:off x="3548063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12"/>
            <p:cNvSpPr>
              <a:spLocks noChangeShapeType="1"/>
            </p:cNvSpPr>
            <p:nvPr/>
          </p:nvSpPr>
          <p:spPr bwMode="auto">
            <a:xfrm>
              <a:off x="4217988" y="23844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>
              <a:off x="4762500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Rectangle 43"/>
            <p:cNvSpPr>
              <a:spLocks noChangeArrowheads="1"/>
            </p:cNvSpPr>
            <p:nvPr/>
          </p:nvSpPr>
          <p:spPr bwMode="auto">
            <a:xfrm>
              <a:off x="3306763" y="2194409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1" name="Rectangle 44"/>
            <p:cNvSpPr>
              <a:spLocks noChangeArrowheads="1"/>
            </p:cNvSpPr>
            <p:nvPr/>
          </p:nvSpPr>
          <p:spPr bwMode="auto">
            <a:xfrm>
              <a:off x="4246563" y="2392363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32" name="그룹 111"/>
          <p:cNvGrpSpPr>
            <a:grpSpLocks/>
          </p:cNvGrpSpPr>
          <p:nvPr/>
        </p:nvGrpSpPr>
        <p:grpSpPr bwMode="auto">
          <a:xfrm>
            <a:off x="4655741" y="4833094"/>
            <a:ext cx="1447800" cy="539750"/>
            <a:chOff x="4989513" y="2188059"/>
            <a:chExt cx="1447800" cy="539266"/>
          </a:xfrm>
        </p:grpSpPr>
        <p:sp>
          <p:nvSpPr>
            <p:cNvPr id="33" name="Rectangle 14"/>
            <p:cNvSpPr>
              <a:spLocks noChangeArrowheads="1"/>
            </p:cNvSpPr>
            <p:nvPr/>
          </p:nvSpPr>
          <p:spPr bwMode="auto">
            <a:xfrm>
              <a:off x="5845175" y="2384425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Rectangle 15"/>
            <p:cNvSpPr>
              <a:spLocks noChangeArrowheads="1"/>
            </p:cNvSpPr>
            <p:nvPr/>
          </p:nvSpPr>
          <p:spPr bwMode="auto">
            <a:xfrm>
              <a:off x="5222875" y="23844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Line 18"/>
            <p:cNvSpPr>
              <a:spLocks noChangeShapeType="1"/>
            </p:cNvSpPr>
            <p:nvPr/>
          </p:nvSpPr>
          <p:spPr bwMode="auto">
            <a:xfrm>
              <a:off x="5222875" y="2384425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Line 19"/>
            <p:cNvSpPr>
              <a:spLocks noChangeShapeType="1"/>
            </p:cNvSpPr>
            <p:nvPr/>
          </p:nvSpPr>
          <p:spPr bwMode="auto">
            <a:xfrm>
              <a:off x="5222875" y="2727325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Line 20"/>
            <p:cNvSpPr>
              <a:spLocks noChangeShapeType="1"/>
            </p:cNvSpPr>
            <p:nvPr/>
          </p:nvSpPr>
          <p:spPr bwMode="auto">
            <a:xfrm>
              <a:off x="5222875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Line 21"/>
            <p:cNvSpPr>
              <a:spLocks noChangeShapeType="1"/>
            </p:cNvSpPr>
            <p:nvPr/>
          </p:nvSpPr>
          <p:spPr bwMode="auto">
            <a:xfrm>
              <a:off x="5892800" y="23844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9" name="Line 22"/>
            <p:cNvSpPr>
              <a:spLocks noChangeShapeType="1"/>
            </p:cNvSpPr>
            <p:nvPr/>
          </p:nvSpPr>
          <p:spPr bwMode="auto">
            <a:xfrm>
              <a:off x="6437313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0" name="Rectangle 45"/>
            <p:cNvSpPr>
              <a:spLocks noChangeArrowheads="1"/>
            </p:cNvSpPr>
            <p:nvPr/>
          </p:nvSpPr>
          <p:spPr bwMode="auto">
            <a:xfrm>
              <a:off x="4989513" y="2188059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1" name="Rectangle 46"/>
            <p:cNvSpPr>
              <a:spLocks noChangeArrowheads="1"/>
            </p:cNvSpPr>
            <p:nvPr/>
          </p:nvSpPr>
          <p:spPr bwMode="auto">
            <a:xfrm>
              <a:off x="5905500" y="2386013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sp>
        <p:nvSpPr>
          <p:cNvPr id="42" name="Rectangle 47"/>
          <p:cNvSpPr>
            <a:spLocks noChangeArrowheads="1"/>
          </p:cNvSpPr>
          <p:nvPr/>
        </p:nvSpPr>
        <p:spPr bwMode="auto">
          <a:xfrm>
            <a:off x="1639491" y="4902944"/>
            <a:ext cx="514350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43" name="Line 48"/>
          <p:cNvSpPr>
            <a:spLocks noChangeShapeType="1"/>
          </p:cNvSpPr>
          <p:nvPr/>
        </p:nvSpPr>
        <p:spPr bwMode="auto">
          <a:xfrm>
            <a:off x="1930004" y="5115669"/>
            <a:ext cx="1287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44" name="그룹 123"/>
          <p:cNvGrpSpPr>
            <a:grpSpLocks/>
          </p:cNvGrpSpPr>
          <p:nvPr/>
        </p:nvGrpSpPr>
        <p:grpSpPr bwMode="auto">
          <a:xfrm>
            <a:off x="3028554" y="5714157"/>
            <a:ext cx="1066800" cy="400050"/>
            <a:chOff x="3361116" y="3068638"/>
            <a:chExt cx="1066868" cy="400050"/>
          </a:xfrm>
        </p:grpSpPr>
        <p:sp>
          <p:nvSpPr>
            <p:cNvPr id="45" name="Rectangle 5"/>
            <p:cNvSpPr>
              <a:spLocks noChangeArrowheads="1"/>
            </p:cNvSpPr>
            <p:nvPr/>
          </p:nvSpPr>
          <p:spPr bwMode="auto">
            <a:xfrm>
              <a:off x="3361116" y="3068638"/>
              <a:ext cx="542960" cy="3429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Rectangle 50"/>
            <p:cNvSpPr>
              <a:spLocks noChangeArrowheads="1"/>
            </p:cNvSpPr>
            <p:nvPr/>
          </p:nvSpPr>
          <p:spPr bwMode="auto">
            <a:xfrm>
              <a:off x="3880296" y="3125788"/>
              <a:ext cx="54768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47" name="Line 51"/>
            <p:cNvSpPr>
              <a:spLocks noChangeShapeType="1"/>
            </p:cNvSpPr>
            <p:nvPr/>
          </p:nvSpPr>
          <p:spPr bwMode="auto">
            <a:xfrm>
              <a:off x="3365500" y="3068638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8" name="Line 52"/>
            <p:cNvSpPr>
              <a:spLocks noChangeShapeType="1"/>
            </p:cNvSpPr>
            <p:nvPr/>
          </p:nvSpPr>
          <p:spPr bwMode="auto">
            <a:xfrm>
              <a:off x="3365500" y="3411538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49" name="Line 53"/>
            <p:cNvSpPr>
              <a:spLocks noChangeShapeType="1"/>
            </p:cNvSpPr>
            <p:nvPr/>
          </p:nvSpPr>
          <p:spPr bwMode="auto">
            <a:xfrm>
              <a:off x="3365500" y="30686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0" name="Line 54"/>
            <p:cNvSpPr>
              <a:spLocks noChangeShapeType="1"/>
            </p:cNvSpPr>
            <p:nvPr/>
          </p:nvSpPr>
          <p:spPr bwMode="auto">
            <a:xfrm>
              <a:off x="3910013" y="30686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auto">
            <a:xfrm>
              <a:off x="3622675" y="3140075"/>
              <a:ext cx="71438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2" name="Line 57"/>
          <p:cNvSpPr>
            <a:spLocks noChangeShapeType="1"/>
          </p:cNvSpPr>
          <p:nvPr/>
        </p:nvSpPr>
        <p:spPr bwMode="auto">
          <a:xfrm flipV="1">
            <a:off x="3327004" y="5379194"/>
            <a:ext cx="0" cy="406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53" name="그룹 132"/>
          <p:cNvGrpSpPr>
            <a:grpSpLocks/>
          </p:cNvGrpSpPr>
          <p:nvPr/>
        </p:nvGrpSpPr>
        <p:grpSpPr bwMode="auto">
          <a:xfrm>
            <a:off x="6382941" y="4837857"/>
            <a:ext cx="1430338" cy="534987"/>
            <a:chOff x="6716713" y="2192821"/>
            <a:chExt cx="1430337" cy="534504"/>
          </a:xfrm>
        </p:grpSpPr>
        <p:sp>
          <p:nvSpPr>
            <p:cNvPr id="54" name="Rectangle 23"/>
            <p:cNvSpPr>
              <a:spLocks noChangeArrowheads="1"/>
            </p:cNvSpPr>
            <p:nvPr/>
          </p:nvSpPr>
          <p:spPr bwMode="auto">
            <a:xfrm>
              <a:off x="7553325" y="2384425"/>
              <a:ext cx="593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6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Rectangle 24"/>
            <p:cNvSpPr>
              <a:spLocks noChangeArrowheads="1"/>
            </p:cNvSpPr>
            <p:nvPr/>
          </p:nvSpPr>
          <p:spPr bwMode="auto">
            <a:xfrm>
              <a:off x="6932613" y="2384425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Line 25"/>
            <p:cNvSpPr>
              <a:spLocks noChangeShapeType="1"/>
            </p:cNvSpPr>
            <p:nvPr/>
          </p:nvSpPr>
          <p:spPr bwMode="auto">
            <a:xfrm>
              <a:off x="6932613" y="2384425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7" name="Line 26"/>
            <p:cNvSpPr>
              <a:spLocks noChangeShapeType="1"/>
            </p:cNvSpPr>
            <p:nvPr/>
          </p:nvSpPr>
          <p:spPr bwMode="auto">
            <a:xfrm>
              <a:off x="6932613" y="2727325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8" name="Line 27"/>
            <p:cNvSpPr>
              <a:spLocks noChangeShapeType="1"/>
            </p:cNvSpPr>
            <p:nvPr/>
          </p:nvSpPr>
          <p:spPr bwMode="auto">
            <a:xfrm>
              <a:off x="6932613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59" name="Line 28"/>
            <p:cNvSpPr>
              <a:spLocks noChangeShapeType="1"/>
            </p:cNvSpPr>
            <p:nvPr/>
          </p:nvSpPr>
          <p:spPr bwMode="auto">
            <a:xfrm>
              <a:off x="7602538" y="23844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0" name="Line 29"/>
            <p:cNvSpPr>
              <a:spLocks noChangeShapeType="1"/>
            </p:cNvSpPr>
            <p:nvPr/>
          </p:nvSpPr>
          <p:spPr bwMode="auto">
            <a:xfrm>
              <a:off x="8147050" y="23844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1" name="Rectangle 49"/>
            <p:cNvSpPr>
              <a:spLocks noChangeArrowheads="1"/>
            </p:cNvSpPr>
            <p:nvPr/>
          </p:nvSpPr>
          <p:spPr bwMode="auto">
            <a:xfrm>
              <a:off x="6716713" y="2192821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62" name="Rectangle 58"/>
            <p:cNvSpPr>
              <a:spLocks noChangeArrowheads="1"/>
            </p:cNvSpPr>
            <p:nvPr/>
          </p:nvSpPr>
          <p:spPr bwMode="auto">
            <a:xfrm>
              <a:off x="7612063" y="2390543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  <p:sp>
          <p:nvSpPr>
            <p:cNvPr id="63" name="Oval 59"/>
            <p:cNvSpPr>
              <a:spLocks noChangeArrowheads="1"/>
            </p:cNvSpPr>
            <p:nvPr/>
          </p:nvSpPr>
          <p:spPr bwMode="auto">
            <a:xfrm>
              <a:off x="7827963" y="2578100"/>
              <a:ext cx="71437" cy="71438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4" name="그룹 143"/>
          <p:cNvGrpSpPr>
            <a:grpSpLocks/>
          </p:cNvGrpSpPr>
          <p:nvPr/>
        </p:nvGrpSpPr>
        <p:grpSpPr bwMode="auto">
          <a:xfrm>
            <a:off x="2857104" y="5266482"/>
            <a:ext cx="5126037" cy="315912"/>
            <a:chOff x="3190875" y="2620963"/>
            <a:chExt cx="5126038" cy="315912"/>
          </a:xfrm>
        </p:grpSpPr>
        <p:sp>
          <p:nvSpPr>
            <p:cNvPr id="65" name="Line 60"/>
            <p:cNvSpPr>
              <a:spLocks noChangeShapeType="1"/>
            </p:cNvSpPr>
            <p:nvPr/>
          </p:nvSpPr>
          <p:spPr bwMode="auto">
            <a:xfrm>
              <a:off x="7899400" y="2620963"/>
              <a:ext cx="4175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6" name="Line 61"/>
            <p:cNvSpPr>
              <a:spLocks noChangeShapeType="1"/>
            </p:cNvSpPr>
            <p:nvPr/>
          </p:nvSpPr>
          <p:spPr bwMode="auto">
            <a:xfrm>
              <a:off x="8316913" y="2635250"/>
              <a:ext cx="0" cy="298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7" name="Line 62"/>
            <p:cNvSpPr>
              <a:spLocks noChangeShapeType="1"/>
            </p:cNvSpPr>
            <p:nvPr/>
          </p:nvSpPr>
          <p:spPr bwMode="auto">
            <a:xfrm>
              <a:off x="3190875" y="2936875"/>
              <a:ext cx="51260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8" name="Line 63"/>
            <p:cNvSpPr>
              <a:spLocks noChangeShapeType="1"/>
            </p:cNvSpPr>
            <p:nvPr/>
          </p:nvSpPr>
          <p:spPr bwMode="auto">
            <a:xfrm>
              <a:off x="3190875" y="2635250"/>
              <a:ext cx="0" cy="2873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9" name="Line 64"/>
            <p:cNvSpPr>
              <a:spLocks noChangeShapeType="1"/>
            </p:cNvSpPr>
            <p:nvPr/>
          </p:nvSpPr>
          <p:spPr bwMode="auto">
            <a:xfrm>
              <a:off x="3190875" y="2635250"/>
              <a:ext cx="3603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0" name="Rectangle 55"/>
          <p:cNvSpPr>
            <a:spLocks noChangeArrowheads="1"/>
          </p:cNvSpPr>
          <p:nvPr/>
        </p:nvSpPr>
        <p:spPr bwMode="auto">
          <a:xfrm>
            <a:off x="3049191" y="5871319"/>
            <a:ext cx="541338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100</a:t>
            </a:r>
          </a:p>
        </p:txBody>
      </p:sp>
      <p:sp>
        <p:nvSpPr>
          <p:cNvPr id="71" name="타원 70"/>
          <p:cNvSpPr/>
          <p:nvPr/>
        </p:nvSpPr>
        <p:spPr>
          <a:xfrm>
            <a:off x="3020014" y="5654374"/>
            <a:ext cx="556864" cy="51167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6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 smtClean="0">
                <a:solidFill>
                  <a:srgbClr val="FF0000"/>
                </a:solidFill>
              </a:rPr>
              <a:t>➋</a:t>
            </a:r>
            <a:r>
              <a:rPr lang="en-US" altLang="ko-KR" dirty="0">
                <a:solidFill>
                  <a:srgbClr val="FF0000"/>
                </a:solidFill>
              </a:rPr>
              <a:t>- b</a:t>
            </a:r>
            <a:r>
              <a:rPr lang="en-US" altLang="ko-KR" dirty="0"/>
              <a:t> temp ← </a:t>
            </a:r>
            <a:r>
              <a:rPr lang="en-US" altLang="ko-KR" dirty="0" err="1"/>
              <a:t>temp.link</a:t>
            </a:r>
            <a:r>
              <a:rPr lang="en-US" altLang="ko-KR" dirty="0"/>
              <a:t>;</a:t>
            </a:r>
          </a:p>
          <a:p>
            <a:pPr marL="627062" lvl="2" indent="0">
              <a:buNone/>
              <a:defRPr/>
            </a:pPr>
            <a:r>
              <a:rPr lang="en-US" altLang="ko-KR" dirty="0" smtClean="0">
                <a:solidFill>
                  <a:srgbClr val="0000FF"/>
                </a:solidFill>
              </a:rPr>
              <a:t>     while </a:t>
            </a:r>
            <a:r>
              <a:rPr lang="ko-KR" altLang="en-US" dirty="0" smtClean="0">
                <a:solidFill>
                  <a:srgbClr val="0000FF"/>
                </a:solidFill>
              </a:rPr>
              <a:t>문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수행</a:t>
            </a:r>
            <a:r>
              <a:rPr lang="ko-KR" altLang="en-US" dirty="0" smtClean="0"/>
              <a:t>해 </a:t>
            </a:r>
            <a:r>
              <a:rPr lang="ko-KR" altLang="en-US" dirty="0">
                <a:solidFill>
                  <a:srgbClr val="FF0000"/>
                </a:solidFill>
              </a:rPr>
              <a:t>순회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포인터</a:t>
            </a:r>
            <a:r>
              <a:rPr lang="ko-KR" altLang="en-US" spc="-100" dirty="0"/>
              <a:t> </a:t>
            </a:r>
            <a:r>
              <a:rPr lang="en-US" altLang="ko-KR" spc="-100" dirty="0">
                <a:solidFill>
                  <a:srgbClr val="0000FF"/>
                </a:solidFill>
              </a:rPr>
              <a:t>temp</a:t>
            </a:r>
            <a:r>
              <a:rPr lang="ko-KR" altLang="en-US" spc="-100" dirty="0"/>
              <a:t>를 </a:t>
            </a:r>
            <a:r>
              <a:rPr lang="ko-KR" altLang="en-US" spc="-100" dirty="0">
                <a:solidFill>
                  <a:srgbClr val="0000FF"/>
                </a:solidFill>
              </a:rPr>
              <a:t>링크</a:t>
            </a:r>
            <a:r>
              <a:rPr lang="ko-KR" altLang="en-US" spc="-100" dirty="0"/>
              <a:t>를 따라 </a:t>
            </a:r>
            <a:r>
              <a:rPr lang="ko-KR" altLang="en-US" u="sng" spc="-100" dirty="0">
                <a:solidFill>
                  <a:srgbClr val="FF0000"/>
                </a:solidFill>
              </a:rPr>
              <a:t>마지막 노드</a:t>
            </a:r>
            <a:r>
              <a:rPr lang="ko-KR" altLang="en-US" u="sng" spc="-100" dirty="0"/>
              <a:t>까지</a:t>
            </a:r>
            <a:r>
              <a:rPr lang="ko-KR" altLang="en-US" u="sng" spc="-100" dirty="0">
                <a:solidFill>
                  <a:srgbClr val="FF0000"/>
                </a:solidFill>
              </a:rPr>
              <a:t> 이동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endParaRPr lang="ko-KR" altLang="en-US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sp>
        <p:nvSpPr>
          <p:cNvPr id="6" name="직사각형 5"/>
          <p:cNvSpPr/>
          <p:nvPr/>
        </p:nvSpPr>
        <p:spPr bwMode="auto">
          <a:xfrm>
            <a:off x="1259632" y="2348880"/>
            <a:ext cx="7272337" cy="18002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endParaRPr lang="ko-KR" altLang="en-US" sz="24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Group 95"/>
          <p:cNvGrpSpPr>
            <a:grpSpLocks/>
          </p:cNvGrpSpPr>
          <p:nvPr/>
        </p:nvGrpSpPr>
        <p:grpSpPr bwMode="auto">
          <a:xfrm>
            <a:off x="4321919" y="2858467"/>
            <a:ext cx="757238" cy="71438"/>
            <a:chOff x="1701" y="709"/>
            <a:chExt cx="477" cy="45"/>
          </a:xfrm>
        </p:grpSpPr>
        <p:sp>
          <p:nvSpPr>
            <p:cNvPr id="8" name="Line 96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9" name="Oval 97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Group 98"/>
          <p:cNvGrpSpPr>
            <a:grpSpLocks/>
          </p:cNvGrpSpPr>
          <p:nvPr/>
        </p:nvGrpSpPr>
        <p:grpSpPr bwMode="auto">
          <a:xfrm>
            <a:off x="6015782" y="2858467"/>
            <a:ext cx="757237" cy="71438"/>
            <a:chOff x="1701" y="709"/>
            <a:chExt cx="477" cy="45"/>
          </a:xfrm>
        </p:grpSpPr>
        <p:sp>
          <p:nvSpPr>
            <p:cNvPr id="11" name="Line 99"/>
            <p:cNvSpPr>
              <a:spLocks noChangeShapeType="1"/>
            </p:cNvSpPr>
            <p:nvPr/>
          </p:nvSpPr>
          <p:spPr bwMode="auto">
            <a:xfrm>
              <a:off x="1747" y="735"/>
              <a:ext cx="4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2" name="Oval 100"/>
            <p:cNvSpPr>
              <a:spLocks noChangeArrowheads="1"/>
            </p:cNvSpPr>
            <p:nvPr/>
          </p:nvSpPr>
          <p:spPr bwMode="auto">
            <a:xfrm>
              <a:off x="1701" y="709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0"/>
          <p:cNvGrpSpPr>
            <a:grpSpLocks/>
          </p:cNvGrpSpPr>
          <p:nvPr/>
        </p:nvGrpSpPr>
        <p:grpSpPr bwMode="auto">
          <a:xfrm>
            <a:off x="3258294" y="2488580"/>
            <a:ext cx="1355725" cy="531812"/>
            <a:chOff x="3460750" y="4583596"/>
            <a:chExt cx="1355725" cy="532917"/>
          </a:xfrm>
        </p:grpSpPr>
        <p:sp>
          <p:nvSpPr>
            <p:cNvPr id="14" name="Rectangle 66"/>
            <p:cNvSpPr>
              <a:spLocks noChangeArrowheads="1"/>
            </p:cNvSpPr>
            <p:nvPr/>
          </p:nvSpPr>
          <p:spPr bwMode="auto">
            <a:xfrm>
              <a:off x="3602038" y="477361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Line 67"/>
            <p:cNvSpPr>
              <a:spLocks noChangeShapeType="1"/>
            </p:cNvSpPr>
            <p:nvPr/>
          </p:nvSpPr>
          <p:spPr bwMode="auto">
            <a:xfrm>
              <a:off x="3602038" y="4773613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6" name="Line 68"/>
            <p:cNvSpPr>
              <a:spLocks noChangeShapeType="1"/>
            </p:cNvSpPr>
            <p:nvPr/>
          </p:nvSpPr>
          <p:spPr bwMode="auto">
            <a:xfrm>
              <a:off x="3602038" y="5116513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7" name="Line 69"/>
            <p:cNvSpPr>
              <a:spLocks noChangeShapeType="1"/>
            </p:cNvSpPr>
            <p:nvPr/>
          </p:nvSpPr>
          <p:spPr bwMode="auto">
            <a:xfrm>
              <a:off x="3602038" y="47736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8" name="Line 70"/>
            <p:cNvSpPr>
              <a:spLocks noChangeShapeType="1"/>
            </p:cNvSpPr>
            <p:nvPr/>
          </p:nvSpPr>
          <p:spPr bwMode="auto">
            <a:xfrm>
              <a:off x="4271963" y="47736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19" name="Line 71"/>
            <p:cNvSpPr>
              <a:spLocks noChangeShapeType="1"/>
            </p:cNvSpPr>
            <p:nvPr/>
          </p:nvSpPr>
          <p:spPr bwMode="auto">
            <a:xfrm>
              <a:off x="4816475" y="47736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0" name="Rectangle 102"/>
            <p:cNvSpPr>
              <a:spLocks noChangeArrowheads="1"/>
            </p:cNvSpPr>
            <p:nvPr/>
          </p:nvSpPr>
          <p:spPr bwMode="auto">
            <a:xfrm>
              <a:off x="3460750" y="4583596"/>
              <a:ext cx="874713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21" name="Rectangle 103"/>
            <p:cNvSpPr>
              <a:spLocks noChangeArrowheads="1"/>
            </p:cNvSpPr>
            <p:nvPr/>
          </p:nvSpPr>
          <p:spPr bwMode="auto">
            <a:xfrm>
              <a:off x="4300538" y="478155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</a:p>
          </p:txBody>
        </p:sp>
      </p:grpSp>
      <p:grpSp>
        <p:nvGrpSpPr>
          <p:cNvPr id="22" name="그룹 19"/>
          <p:cNvGrpSpPr>
            <a:grpSpLocks/>
          </p:cNvGrpSpPr>
          <p:nvPr/>
        </p:nvGrpSpPr>
        <p:grpSpPr bwMode="auto">
          <a:xfrm>
            <a:off x="4841032" y="2482230"/>
            <a:ext cx="1447800" cy="538162"/>
            <a:chOff x="5043488" y="4577246"/>
            <a:chExt cx="1447800" cy="539267"/>
          </a:xfrm>
        </p:grpSpPr>
        <p:sp>
          <p:nvSpPr>
            <p:cNvPr id="23" name="Rectangle 72"/>
            <p:cNvSpPr>
              <a:spLocks noChangeArrowheads="1"/>
            </p:cNvSpPr>
            <p:nvPr/>
          </p:nvSpPr>
          <p:spPr bwMode="auto">
            <a:xfrm>
              <a:off x="5899150" y="4773613"/>
              <a:ext cx="592138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Rectangle 73"/>
            <p:cNvSpPr>
              <a:spLocks noChangeArrowheads="1"/>
            </p:cNvSpPr>
            <p:nvPr/>
          </p:nvSpPr>
          <p:spPr bwMode="auto">
            <a:xfrm>
              <a:off x="5276850" y="477361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Line 76"/>
            <p:cNvSpPr>
              <a:spLocks noChangeShapeType="1"/>
            </p:cNvSpPr>
            <p:nvPr/>
          </p:nvSpPr>
          <p:spPr bwMode="auto">
            <a:xfrm>
              <a:off x="5276850" y="4773613"/>
              <a:ext cx="12144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6" name="Line 77"/>
            <p:cNvSpPr>
              <a:spLocks noChangeShapeType="1"/>
            </p:cNvSpPr>
            <p:nvPr/>
          </p:nvSpPr>
          <p:spPr bwMode="auto">
            <a:xfrm>
              <a:off x="5276850" y="5116513"/>
              <a:ext cx="1214438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7" name="Line 78"/>
            <p:cNvSpPr>
              <a:spLocks noChangeShapeType="1"/>
            </p:cNvSpPr>
            <p:nvPr/>
          </p:nvSpPr>
          <p:spPr bwMode="auto">
            <a:xfrm>
              <a:off x="5276850" y="47736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8" name="Line 79"/>
            <p:cNvSpPr>
              <a:spLocks noChangeShapeType="1"/>
            </p:cNvSpPr>
            <p:nvPr/>
          </p:nvSpPr>
          <p:spPr bwMode="auto">
            <a:xfrm>
              <a:off x="5946775" y="4773613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29" name="Line 80"/>
            <p:cNvSpPr>
              <a:spLocks noChangeShapeType="1"/>
            </p:cNvSpPr>
            <p:nvPr/>
          </p:nvSpPr>
          <p:spPr bwMode="auto">
            <a:xfrm>
              <a:off x="6491288" y="4773613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0" name="Rectangle 104"/>
            <p:cNvSpPr>
              <a:spLocks noChangeArrowheads="1"/>
            </p:cNvSpPr>
            <p:nvPr/>
          </p:nvSpPr>
          <p:spPr bwMode="auto">
            <a:xfrm>
              <a:off x="5043488" y="4577246"/>
              <a:ext cx="874712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31" name="Rectangle 105"/>
            <p:cNvSpPr>
              <a:spLocks noChangeArrowheads="1"/>
            </p:cNvSpPr>
            <p:nvPr/>
          </p:nvSpPr>
          <p:spPr bwMode="auto">
            <a:xfrm>
              <a:off x="5959475" y="477520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</p:grpSp>
      <p:grpSp>
        <p:nvGrpSpPr>
          <p:cNvPr id="32" name="그룹 29"/>
          <p:cNvGrpSpPr>
            <a:grpSpLocks/>
          </p:cNvGrpSpPr>
          <p:nvPr/>
        </p:nvGrpSpPr>
        <p:grpSpPr bwMode="auto">
          <a:xfrm>
            <a:off x="1316782" y="2593355"/>
            <a:ext cx="1054100" cy="361950"/>
            <a:chOff x="1519238" y="4689475"/>
            <a:chExt cx="1054100" cy="361950"/>
          </a:xfrm>
        </p:grpSpPr>
        <p:sp>
          <p:nvSpPr>
            <p:cNvPr id="33" name="Rectangle 90"/>
            <p:cNvSpPr>
              <a:spLocks noChangeArrowheads="1"/>
            </p:cNvSpPr>
            <p:nvPr/>
          </p:nvSpPr>
          <p:spPr bwMode="auto">
            <a:xfrm>
              <a:off x="1519238" y="4708525"/>
              <a:ext cx="4175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</a:t>
              </a:r>
            </a:p>
          </p:txBody>
        </p:sp>
        <p:sp>
          <p:nvSpPr>
            <p:cNvPr id="34" name="Line 91"/>
            <p:cNvSpPr>
              <a:spLocks noChangeShapeType="1"/>
            </p:cNvSpPr>
            <p:nvPr/>
          </p:nvSpPr>
          <p:spPr bwMode="auto">
            <a:xfrm>
              <a:off x="2028825" y="4689475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5" name="Line 92"/>
            <p:cNvSpPr>
              <a:spLocks noChangeShapeType="1"/>
            </p:cNvSpPr>
            <p:nvPr/>
          </p:nvSpPr>
          <p:spPr bwMode="auto">
            <a:xfrm>
              <a:off x="2028825" y="5032375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6" name="Line 93"/>
            <p:cNvSpPr>
              <a:spLocks noChangeShapeType="1"/>
            </p:cNvSpPr>
            <p:nvPr/>
          </p:nvSpPr>
          <p:spPr bwMode="auto">
            <a:xfrm>
              <a:off x="2028825" y="468947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7" name="Line 94"/>
            <p:cNvSpPr>
              <a:spLocks noChangeShapeType="1"/>
            </p:cNvSpPr>
            <p:nvPr/>
          </p:nvSpPr>
          <p:spPr bwMode="auto">
            <a:xfrm>
              <a:off x="2573338" y="468947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38" name="Oval 101"/>
            <p:cNvSpPr>
              <a:spLocks noChangeArrowheads="1"/>
            </p:cNvSpPr>
            <p:nvPr/>
          </p:nvSpPr>
          <p:spPr bwMode="auto">
            <a:xfrm>
              <a:off x="2262188" y="4868863"/>
              <a:ext cx="71437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Rectangle 106"/>
            <p:cNvSpPr>
              <a:spLocks noChangeArrowheads="1"/>
            </p:cNvSpPr>
            <p:nvPr/>
          </p:nvSpPr>
          <p:spPr bwMode="auto">
            <a:xfrm>
              <a:off x="2041525" y="4689475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40" name="Line 107"/>
          <p:cNvSpPr>
            <a:spLocks noChangeShapeType="1"/>
          </p:cNvSpPr>
          <p:nvPr/>
        </p:nvSpPr>
        <p:spPr bwMode="auto">
          <a:xfrm>
            <a:off x="2129582" y="2806080"/>
            <a:ext cx="1287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grpSp>
        <p:nvGrpSpPr>
          <p:cNvPr id="41" name="그룹 38"/>
          <p:cNvGrpSpPr>
            <a:grpSpLocks/>
          </p:cNvGrpSpPr>
          <p:nvPr/>
        </p:nvGrpSpPr>
        <p:grpSpPr bwMode="auto">
          <a:xfrm>
            <a:off x="6568232" y="2464767"/>
            <a:ext cx="1430337" cy="555625"/>
            <a:chOff x="6770688" y="4559784"/>
            <a:chExt cx="1430337" cy="556729"/>
          </a:xfrm>
        </p:grpSpPr>
        <p:sp>
          <p:nvSpPr>
            <p:cNvPr id="42" name="Rectangle 81"/>
            <p:cNvSpPr>
              <a:spLocks noChangeArrowheads="1"/>
            </p:cNvSpPr>
            <p:nvPr/>
          </p:nvSpPr>
          <p:spPr bwMode="auto">
            <a:xfrm>
              <a:off x="6986588" y="4773613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8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3" name="Group 82"/>
            <p:cNvGrpSpPr>
              <a:grpSpLocks/>
            </p:cNvGrpSpPr>
            <p:nvPr/>
          </p:nvGrpSpPr>
          <p:grpSpPr bwMode="auto">
            <a:xfrm>
              <a:off x="6986588" y="4773613"/>
              <a:ext cx="1214437" cy="342900"/>
              <a:chOff x="4292" y="2863"/>
              <a:chExt cx="765" cy="216"/>
            </a:xfrm>
          </p:grpSpPr>
          <p:sp>
            <p:nvSpPr>
              <p:cNvPr id="46" name="Line 83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7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/>
              </a:p>
            </p:txBody>
          </p:sp>
          <p:grpSp>
            <p:nvGrpSpPr>
              <p:cNvPr id="47" name="Group 84"/>
              <p:cNvGrpSpPr>
                <a:grpSpLocks/>
              </p:cNvGrpSpPr>
              <p:nvPr/>
            </p:nvGrpSpPr>
            <p:grpSpPr bwMode="auto">
              <a:xfrm>
                <a:off x="4292" y="2863"/>
                <a:ext cx="765" cy="216"/>
                <a:chOff x="4292" y="2863"/>
                <a:chExt cx="765" cy="216"/>
              </a:xfrm>
            </p:grpSpPr>
            <p:sp>
              <p:nvSpPr>
                <p:cNvPr id="48" name="Line 85"/>
                <p:cNvSpPr>
                  <a:spLocks noChangeShapeType="1"/>
                </p:cNvSpPr>
                <p:nvPr/>
              </p:nvSpPr>
              <p:spPr bwMode="auto">
                <a:xfrm>
                  <a:off x="4292" y="3079"/>
                  <a:ext cx="765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Line 86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0" cy="21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Line 87"/>
                <p:cNvSpPr>
                  <a:spLocks noChangeShapeType="1"/>
                </p:cNvSpPr>
                <p:nvPr/>
              </p:nvSpPr>
              <p:spPr bwMode="auto">
                <a:xfrm>
                  <a:off x="4714" y="2863"/>
                  <a:ext cx="0" cy="21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Line 88"/>
                <p:cNvSpPr>
                  <a:spLocks noChangeShapeType="1"/>
                </p:cNvSpPr>
                <p:nvPr/>
              </p:nvSpPr>
              <p:spPr bwMode="auto">
                <a:xfrm>
                  <a:off x="5057" y="2863"/>
                  <a:ext cx="0" cy="21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44" name="Rectangle 108"/>
            <p:cNvSpPr>
              <a:spLocks noChangeArrowheads="1"/>
            </p:cNvSpPr>
            <p:nvPr/>
          </p:nvSpPr>
          <p:spPr bwMode="auto">
            <a:xfrm>
              <a:off x="6770688" y="4559784"/>
              <a:ext cx="874712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sz="12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번지</a:t>
              </a:r>
            </a:p>
          </p:txBody>
        </p:sp>
        <p:sp>
          <p:nvSpPr>
            <p:cNvPr id="45" name="Rectangle 109"/>
            <p:cNvSpPr>
              <a:spLocks noChangeArrowheads="1"/>
            </p:cNvSpPr>
            <p:nvPr/>
          </p:nvSpPr>
          <p:spPr bwMode="auto">
            <a:xfrm>
              <a:off x="7683500" y="478313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grpSp>
        <p:nvGrpSpPr>
          <p:cNvPr id="52" name="Group 110"/>
          <p:cNvGrpSpPr>
            <a:grpSpLocks/>
          </p:cNvGrpSpPr>
          <p:nvPr/>
        </p:nvGrpSpPr>
        <p:grpSpPr bwMode="auto">
          <a:xfrm>
            <a:off x="3059857" y="2874342"/>
            <a:ext cx="5126037" cy="344488"/>
            <a:chOff x="1946" y="2987"/>
            <a:chExt cx="3229" cy="217"/>
          </a:xfrm>
        </p:grpSpPr>
        <p:sp>
          <p:nvSpPr>
            <p:cNvPr id="53" name="Oval 111"/>
            <p:cNvSpPr>
              <a:spLocks noChangeArrowheads="1"/>
            </p:cNvSpPr>
            <p:nvPr/>
          </p:nvSpPr>
          <p:spPr bwMode="auto">
            <a:xfrm>
              <a:off x="4867" y="2987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Line 112"/>
            <p:cNvSpPr>
              <a:spLocks noChangeShapeType="1"/>
            </p:cNvSpPr>
            <p:nvPr/>
          </p:nvSpPr>
          <p:spPr bwMode="auto">
            <a:xfrm>
              <a:off x="4912" y="3014"/>
              <a:ext cx="2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Line 113"/>
            <p:cNvSpPr>
              <a:spLocks noChangeShapeType="1"/>
            </p:cNvSpPr>
            <p:nvPr/>
          </p:nvSpPr>
          <p:spPr bwMode="auto">
            <a:xfrm>
              <a:off x="5175" y="3014"/>
              <a:ext cx="0" cy="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Line 114"/>
            <p:cNvSpPr>
              <a:spLocks noChangeShapeType="1"/>
            </p:cNvSpPr>
            <p:nvPr/>
          </p:nvSpPr>
          <p:spPr bwMode="auto">
            <a:xfrm>
              <a:off x="1946" y="3204"/>
              <a:ext cx="32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Line 115"/>
            <p:cNvSpPr>
              <a:spLocks noChangeShapeType="1"/>
            </p:cNvSpPr>
            <p:nvPr/>
          </p:nvSpPr>
          <p:spPr bwMode="auto">
            <a:xfrm>
              <a:off x="1946" y="3023"/>
              <a:ext cx="0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" name="Line 116"/>
            <p:cNvSpPr>
              <a:spLocks noChangeShapeType="1"/>
            </p:cNvSpPr>
            <p:nvPr/>
          </p:nvSpPr>
          <p:spPr bwMode="auto">
            <a:xfrm>
              <a:off x="1946" y="3023"/>
              <a:ext cx="22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9" name="Group 117"/>
          <p:cNvGrpSpPr>
            <a:grpSpLocks/>
          </p:cNvGrpSpPr>
          <p:nvPr/>
        </p:nvGrpSpPr>
        <p:grpSpPr bwMode="auto">
          <a:xfrm>
            <a:off x="3153519" y="3044205"/>
            <a:ext cx="639763" cy="1025525"/>
            <a:chOff x="4268" y="3094"/>
            <a:chExt cx="403" cy="646"/>
          </a:xfrm>
        </p:grpSpPr>
        <p:sp>
          <p:nvSpPr>
            <p:cNvPr id="60" name="Rectangle 118"/>
            <p:cNvSpPr>
              <a:spLocks noChangeArrowheads="1"/>
            </p:cNvSpPr>
            <p:nvPr/>
          </p:nvSpPr>
          <p:spPr bwMode="auto">
            <a:xfrm>
              <a:off x="4302" y="3313"/>
              <a:ext cx="342" cy="21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1" name="Rectangle 119"/>
            <p:cNvSpPr>
              <a:spLocks noChangeArrowheads="1"/>
            </p:cNvSpPr>
            <p:nvPr/>
          </p:nvSpPr>
          <p:spPr bwMode="auto">
            <a:xfrm>
              <a:off x="4268" y="3524"/>
              <a:ext cx="34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62" name="Line 120"/>
            <p:cNvSpPr>
              <a:spLocks noChangeShapeType="1"/>
            </p:cNvSpPr>
            <p:nvPr/>
          </p:nvSpPr>
          <p:spPr bwMode="auto">
            <a:xfrm>
              <a:off x="4295" y="3305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3" name="Line 121"/>
            <p:cNvSpPr>
              <a:spLocks noChangeShapeType="1"/>
            </p:cNvSpPr>
            <p:nvPr/>
          </p:nvSpPr>
          <p:spPr bwMode="auto">
            <a:xfrm>
              <a:off x="4295" y="3521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4" name="Line 122"/>
            <p:cNvSpPr>
              <a:spLocks noChangeShapeType="1"/>
            </p:cNvSpPr>
            <p:nvPr/>
          </p:nvSpPr>
          <p:spPr bwMode="auto">
            <a:xfrm>
              <a:off x="4295" y="3305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5" name="Line 123"/>
            <p:cNvSpPr>
              <a:spLocks noChangeShapeType="1"/>
            </p:cNvSpPr>
            <p:nvPr/>
          </p:nvSpPr>
          <p:spPr bwMode="auto">
            <a:xfrm>
              <a:off x="4638" y="3305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66" name="Rectangle 124"/>
            <p:cNvSpPr>
              <a:spLocks noChangeArrowheads="1"/>
            </p:cNvSpPr>
            <p:nvPr/>
          </p:nvSpPr>
          <p:spPr bwMode="auto">
            <a:xfrm>
              <a:off x="4306" y="3402"/>
              <a:ext cx="365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100</a:t>
              </a:r>
            </a:p>
          </p:txBody>
        </p:sp>
        <p:sp>
          <p:nvSpPr>
            <p:cNvPr id="67" name="Oval 125"/>
            <p:cNvSpPr>
              <a:spLocks noChangeArrowheads="1"/>
            </p:cNvSpPr>
            <p:nvPr/>
          </p:nvSpPr>
          <p:spPr bwMode="auto">
            <a:xfrm>
              <a:off x="4457" y="3350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Line 126"/>
            <p:cNvSpPr>
              <a:spLocks noChangeShapeType="1"/>
            </p:cNvSpPr>
            <p:nvPr/>
          </p:nvSpPr>
          <p:spPr bwMode="auto">
            <a:xfrm flipV="1">
              <a:off x="4481" y="3094"/>
              <a:ext cx="0" cy="25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9" name="Group 127"/>
          <p:cNvGrpSpPr>
            <a:grpSpLocks/>
          </p:cNvGrpSpPr>
          <p:nvPr/>
        </p:nvGrpSpPr>
        <p:grpSpPr bwMode="auto">
          <a:xfrm>
            <a:off x="4809282" y="3044205"/>
            <a:ext cx="639762" cy="1025525"/>
            <a:chOff x="4268" y="3094"/>
            <a:chExt cx="403" cy="646"/>
          </a:xfrm>
        </p:grpSpPr>
        <p:sp>
          <p:nvSpPr>
            <p:cNvPr id="70" name="Rectangle 128"/>
            <p:cNvSpPr>
              <a:spLocks noChangeArrowheads="1"/>
            </p:cNvSpPr>
            <p:nvPr/>
          </p:nvSpPr>
          <p:spPr bwMode="auto">
            <a:xfrm>
              <a:off x="4302" y="3313"/>
              <a:ext cx="342" cy="21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Rectangle 129"/>
            <p:cNvSpPr>
              <a:spLocks noChangeArrowheads="1"/>
            </p:cNvSpPr>
            <p:nvPr/>
          </p:nvSpPr>
          <p:spPr bwMode="auto">
            <a:xfrm>
              <a:off x="4268" y="3524"/>
              <a:ext cx="34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72" name="Line 130"/>
            <p:cNvSpPr>
              <a:spLocks noChangeShapeType="1"/>
            </p:cNvSpPr>
            <p:nvPr/>
          </p:nvSpPr>
          <p:spPr bwMode="auto">
            <a:xfrm>
              <a:off x="4295" y="3305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3" name="Line 131"/>
            <p:cNvSpPr>
              <a:spLocks noChangeShapeType="1"/>
            </p:cNvSpPr>
            <p:nvPr/>
          </p:nvSpPr>
          <p:spPr bwMode="auto">
            <a:xfrm>
              <a:off x="4295" y="3521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4" name="Line 132"/>
            <p:cNvSpPr>
              <a:spLocks noChangeShapeType="1"/>
            </p:cNvSpPr>
            <p:nvPr/>
          </p:nvSpPr>
          <p:spPr bwMode="auto">
            <a:xfrm>
              <a:off x="4295" y="3305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5" name="Line 133"/>
            <p:cNvSpPr>
              <a:spLocks noChangeShapeType="1"/>
            </p:cNvSpPr>
            <p:nvPr/>
          </p:nvSpPr>
          <p:spPr bwMode="auto">
            <a:xfrm>
              <a:off x="4638" y="3305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76" name="Rectangle 134"/>
            <p:cNvSpPr>
              <a:spLocks noChangeArrowheads="1"/>
            </p:cNvSpPr>
            <p:nvPr/>
          </p:nvSpPr>
          <p:spPr bwMode="auto">
            <a:xfrm>
              <a:off x="4306" y="3402"/>
              <a:ext cx="365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200</a:t>
              </a:r>
            </a:p>
          </p:txBody>
        </p:sp>
        <p:sp>
          <p:nvSpPr>
            <p:cNvPr id="77" name="Oval 135"/>
            <p:cNvSpPr>
              <a:spLocks noChangeArrowheads="1"/>
            </p:cNvSpPr>
            <p:nvPr/>
          </p:nvSpPr>
          <p:spPr bwMode="auto">
            <a:xfrm>
              <a:off x="4457" y="3350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Line 136"/>
            <p:cNvSpPr>
              <a:spLocks noChangeShapeType="1"/>
            </p:cNvSpPr>
            <p:nvPr/>
          </p:nvSpPr>
          <p:spPr bwMode="auto">
            <a:xfrm flipV="1">
              <a:off x="4481" y="3094"/>
              <a:ext cx="0" cy="25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9" name="Group 137"/>
          <p:cNvGrpSpPr>
            <a:grpSpLocks/>
          </p:cNvGrpSpPr>
          <p:nvPr/>
        </p:nvGrpSpPr>
        <p:grpSpPr bwMode="auto">
          <a:xfrm>
            <a:off x="6538069" y="3042617"/>
            <a:ext cx="639763" cy="1027113"/>
            <a:chOff x="4268" y="3094"/>
            <a:chExt cx="403" cy="647"/>
          </a:xfrm>
        </p:grpSpPr>
        <p:sp>
          <p:nvSpPr>
            <p:cNvPr id="80" name="Rectangle 138"/>
            <p:cNvSpPr>
              <a:spLocks noChangeArrowheads="1"/>
            </p:cNvSpPr>
            <p:nvPr/>
          </p:nvSpPr>
          <p:spPr bwMode="auto">
            <a:xfrm>
              <a:off x="4302" y="3313"/>
              <a:ext cx="342" cy="21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1" name="Rectangle 139"/>
            <p:cNvSpPr>
              <a:spLocks noChangeArrowheads="1"/>
            </p:cNvSpPr>
            <p:nvPr/>
          </p:nvSpPr>
          <p:spPr bwMode="auto">
            <a:xfrm>
              <a:off x="4268" y="3525"/>
              <a:ext cx="34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temp</a:t>
              </a:r>
            </a:p>
          </p:txBody>
        </p:sp>
        <p:sp>
          <p:nvSpPr>
            <p:cNvPr id="82" name="Line 140"/>
            <p:cNvSpPr>
              <a:spLocks noChangeShapeType="1"/>
            </p:cNvSpPr>
            <p:nvPr/>
          </p:nvSpPr>
          <p:spPr bwMode="auto">
            <a:xfrm>
              <a:off x="4295" y="3305"/>
              <a:ext cx="34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3" name="Line 141"/>
            <p:cNvSpPr>
              <a:spLocks noChangeShapeType="1"/>
            </p:cNvSpPr>
            <p:nvPr/>
          </p:nvSpPr>
          <p:spPr bwMode="auto">
            <a:xfrm>
              <a:off x="4295" y="3521"/>
              <a:ext cx="34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4" name="Line 142"/>
            <p:cNvSpPr>
              <a:spLocks noChangeShapeType="1"/>
            </p:cNvSpPr>
            <p:nvPr/>
          </p:nvSpPr>
          <p:spPr bwMode="auto">
            <a:xfrm>
              <a:off x="4295" y="3305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5" name="Line 143"/>
            <p:cNvSpPr>
              <a:spLocks noChangeShapeType="1"/>
            </p:cNvSpPr>
            <p:nvPr/>
          </p:nvSpPr>
          <p:spPr bwMode="auto">
            <a:xfrm>
              <a:off x="4638" y="3305"/>
              <a:ext cx="0" cy="216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/>
            </a:p>
          </p:txBody>
        </p:sp>
        <p:sp>
          <p:nvSpPr>
            <p:cNvPr id="86" name="Rectangle 144"/>
            <p:cNvSpPr>
              <a:spLocks noChangeArrowheads="1"/>
            </p:cNvSpPr>
            <p:nvPr/>
          </p:nvSpPr>
          <p:spPr bwMode="auto">
            <a:xfrm>
              <a:off x="4306" y="3403"/>
              <a:ext cx="365" cy="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300</a:t>
              </a:r>
            </a:p>
          </p:txBody>
        </p:sp>
        <p:sp>
          <p:nvSpPr>
            <p:cNvPr id="87" name="Oval 145"/>
            <p:cNvSpPr>
              <a:spLocks noChangeArrowheads="1"/>
            </p:cNvSpPr>
            <p:nvPr/>
          </p:nvSpPr>
          <p:spPr bwMode="auto">
            <a:xfrm>
              <a:off x="4457" y="3350"/>
              <a:ext cx="45" cy="45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Line 146"/>
            <p:cNvSpPr>
              <a:spLocks noChangeShapeType="1"/>
            </p:cNvSpPr>
            <p:nvPr/>
          </p:nvSpPr>
          <p:spPr bwMode="auto">
            <a:xfrm flipV="1">
              <a:off x="4481" y="3094"/>
              <a:ext cx="0" cy="25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9" name="타원 88"/>
          <p:cNvSpPr/>
          <p:nvPr/>
        </p:nvSpPr>
        <p:spPr>
          <a:xfrm>
            <a:off x="3223718" y="3284984"/>
            <a:ext cx="556864" cy="51167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4839444" y="3274140"/>
            <a:ext cx="556864" cy="51167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6623268" y="3312240"/>
            <a:ext cx="556864" cy="51167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99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➋</a:t>
            </a:r>
            <a:r>
              <a:rPr lang="en-US" altLang="ko-KR" dirty="0">
                <a:solidFill>
                  <a:srgbClr val="FF0000"/>
                </a:solidFill>
              </a:rPr>
              <a:t>- c </a:t>
            </a:r>
            <a:r>
              <a:rPr lang="en-US" altLang="ko-KR" dirty="0" err="1"/>
              <a:t>new.link</a:t>
            </a:r>
            <a:r>
              <a:rPr lang="en-US" altLang="ko-KR" dirty="0"/>
              <a:t> ← </a:t>
            </a:r>
            <a:r>
              <a:rPr lang="en-US" altLang="ko-KR" dirty="0" err="1"/>
              <a:t>temp.link</a:t>
            </a:r>
            <a:r>
              <a:rPr lang="en-US" altLang="ko-KR" dirty="0"/>
              <a:t>;</a:t>
            </a:r>
          </a:p>
          <a:p>
            <a:pPr marL="1255713" lvl="2" indent="0">
              <a:buNone/>
              <a:defRPr/>
            </a:pPr>
            <a:r>
              <a:rPr lang="ko-KR" altLang="en-US" sz="1600" b="1" dirty="0" smtClean="0">
                <a:solidFill>
                  <a:srgbClr val="0000CC"/>
                </a:solidFill>
              </a:rPr>
              <a:t>리스트</a:t>
            </a:r>
            <a:r>
              <a:rPr lang="ko-KR" altLang="en-US" sz="1600" b="1" dirty="0" smtClean="0"/>
              <a:t>의</a:t>
            </a:r>
            <a:r>
              <a:rPr lang="ko-KR" altLang="en-US" sz="1600" b="1" dirty="0" smtClean="0">
                <a:solidFill>
                  <a:srgbClr val="0000CC"/>
                </a:solidFill>
              </a:rPr>
              <a:t> </a:t>
            </a:r>
            <a:r>
              <a:rPr lang="ko-KR" altLang="en-US" sz="1600" b="1" dirty="0">
                <a:solidFill>
                  <a:srgbClr val="0000CC"/>
                </a:solidFill>
              </a:rPr>
              <a:t>마지막 노드</a:t>
            </a:r>
            <a:r>
              <a:rPr lang="ko-KR" altLang="en-US" sz="1600" b="1" dirty="0"/>
              <a:t>의</a:t>
            </a:r>
            <a:r>
              <a:rPr lang="ko-KR" altLang="en-US" sz="1600" b="1" dirty="0">
                <a:solidFill>
                  <a:srgbClr val="0000CC"/>
                </a:solidFill>
              </a:rPr>
              <a:t> 링크 값</a:t>
            </a:r>
            <a:r>
              <a:rPr lang="ko-KR" altLang="en-US" sz="1600" b="1" dirty="0"/>
              <a:t>을</a:t>
            </a:r>
            <a:r>
              <a:rPr lang="ko-KR" altLang="en-US" sz="1600" b="1" dirty="0">
                <a:solidFill>
                  <a:srgbClr val="0000CC"/>
                </a:solidFill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노드 </a:t>
            </a:r>
            <a:r>
              <a:rPr lang="en-US" altLang="ko-KR" sz="1600" b="1" dirty="0">
                <a:solidFill>
                  <a:srgbClr val="FF0000"/>
                </a:solidFill>
              </a:rPr>
              <a:t>new</a:t>
            </a:r>
            <a:r>
              <a:rPr lang="ko-KR" altLang="en-US" sz="1600" b="1" dirty="0">
                <a:solidFill>
                  <a:srgbClr val="FF0000"/>
                </a:solidFill>
              </a:rPr>
              <a:t>의 링크에 </a:t>
            </a:r>
            <a:r>
              <a:rPr lang="ko-KR" altLang="en-US" sz="1600" dirty="0" smtClean="0">
                <a:solidFill>
                  <a:srgbClr val="0000FF"/>
                </a:solidFill>
              </a:rPr>
              <a:t>저장</a:t>
            </a:r>
            <a:r>
              <a:rPr lang="ko-KR" altLang="en-US" sz="1600" dirty="0" smtClean="0"/>
              <a:t>한다</a:t>
            </a:r>
            <a:r>
              <a:rPr lang="en-US" altLang="ko-KR" sz="1600" dirty="0" smtClean="0"/>
              <a:t>. </a:t>
            </a:r>
            <a:br>
              <a:rPr lang="en-US" altLang="ko-KR" sz="1600" dirty="0" smtClean="0"/>
            </a:br>
            <a:r>
              <a:rPr lang="ko-KR" altLang="en-US" sz="1600" dirty="0" smtClean="0">
                <a:solidFill>
                  <a:srgbClr val="0000FF"/>
                </a:solidFill>
              </a:rPr>
              <a:t>노드 </a:t>
            </a:r>
            <a:r>
              <a:rPr lang="en-US" altLang="ko-KR" sz="1600" dirty="0" smtClean="0">
                <a:solidFill>
                  <a:srgbClr val="0000FF"/>
                </a:solidFill>
              </a:rPr>
              <a:t>new</a:t>
            </a:r>
            <a:r>
              <a:rPr lang="ko-KR" altLang="en-US" sz="1600" dirty="0" smtClean="0"/>
              <a:t>는  </a:t>
            </a:r>
            <a:r>
              <a:rPr lang="ko-KR" altLang="en-US" sz="1600" dirty="0"/>
              <a:t>노드 </a:t>
            </a:r>
            <a:r>
              <a:rPr lang="en-US" altLang="ko-KR" sz="1600" dirty="0">
                <a:solidFill>
                  <a:srgbClr val="0000FF"/>
                </a:solidFill>
              </a:rPr>
              <a:t>temp</a:t>
            </a:r>
            <a:r>
              <a:rPr lang="ko-KR" altLang="en-US" sz="1600" dirty="0"/>
              <a:t>의 </a:t>
            </a:r>
            <a:r>
              <a:rPr lang="ko-KR" altLang="en-US" sz="1600" dirty="0">
                <a:solidFill>
                  <a:srgbClr val="FF0000"/>
                </a:solidFill>
              </a:rPr>
              <a:t>다음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노드인 </a:t>
            </a:r>
            <a:r>
              <a:rPr lang="ko-KR" altLang="en-US" sz="1600" dirty="0" smtClean="0">
                <a:solidFill>
                  <a:srgbClr val="FF0000"/>
                </a:solidFill>
              </a:rPr>
              <a:t>첫 번째 </a:t>
            </a:r>
            <a:r>
              <a:rPr lang="ko-KR" altLang="en-US" sz="1600" dirty="0" smtClean="0">
                <a:solidFill>
                  <a:srgbClr val="0000FF"/>
                </a:solidFill>
              </a:rPr>
              <a:t>노드</a:t>
            </a:r>
            <a:r>
              <a:rPr lang="ko-KR" altLang="en-US" sz="1600" dirty="0" smtClean="0"/>
              <a:t>와 </a:t>
            </a:r>
            <a:r>
              <a:rPr lang="ko-KR" altLang="en-US" sz="1600" dirty="0" smtClean="0">
                <a:solidFill>
                  <a:srgbClr val="0000FF"/>
                </a:solidFill>
              </a:rPr>
              <a:t>연결</a:t>
            </a:r>
            <a:r>
              <a:rPr lang="ko-KR" altLang="en-US" sz="1600" dirty="0" smtClean="0"/>
              <a:t>된다</a:t>
            </a:r>
            <a:r>
              <a:rPr lang="en-US" altLang="ko-KR" sz="1600" dirty="0" smtClean="0"/>
              <a:t>.</a:t>
            </a:r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➋- d </a:t>
            </a:r>
            <a:r>
              <a:rPr lang="en-US" altLang="ko-KR" dirty="0" err="1"/>
              <a:t>temp.link</a:t>
            </a:r>
            <a:r>
              <a:rPr lang="en-US" altLang="ko-KR" dirty="0"/>
              <a:t> ← new</a:t>
            </a:r>
            <a:r>
              <a:rPr lang="en-US" altLang="ko-KR" dirty="0" smtClean="0"/>
              <a:t>;</a:t>
            </a:r>
          </a:p>
          <a:p>
            <a:pPr marL="1346200" lvl="2" indent="0">
              <a:buNone/>
              <a:defRPr/>
            </a:pPr>
            <a:r>
              <a:rPr lang="ko-KR" altLang="en-US" sz="1600" b="1" dirty="0" smtClean="0">
                <a:solidFill>
                  <a:srgbClr val="0000CC"/>
                </a:solidFill>
              </a:rPr>
              <a:t>포인터 </a:t>
            </a:r>
            <a:r>
              <a:rPr lang="en-US" altLang="ko-KR" sz="1600" b="1" dirty="0">
                <a:solidFill>
                  <a:srgbClr val="0000CC"/>
                </a:solidFill>
              </a:rPr>
              <a:t>new</a:t>
            </a:r>
            <a:r>
              <a:rPr lang="ko-KR" altLang="en-US" sz="1600" b="1" dirty="0">
                <a:solidFill>
                  <a:srgbClr val="0000CC"/>
                </a:solidFill>
              </a:rPr>
              <a:t>의 값</a:t>
            </a:r>
            <a:r>
              <a:rPr lang="ko-KR" altLang="en-US" sz="1600" b="1" dirty="0"/>
              <a:t>을</a:t>
            </a:r>
            <a:r>
              <a:rPr lang="ko-KR" altLang="en-US" sz="1600" b="1" dirty="0">
                <a:solidFill>
                  <a:srgbClr val="0000CC"/>
                </a:solidFill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포인터 </a:t>
            </a:r>
            <a:r>
              <a:rPr lang="en-US" altLang="ko-KR" sz="1600" b="1" dirty="0">
                <a:solidFill>
                  <a:srgbClr val="FF0000"/>
                </a:solidFill>
              </a:rPr>
              <a:t>temp</a:t>
            </a:r>
            <a:r>
              <a:rPr lang="ko-KR" altLang="en-US" sz="1600" b="1" dirty="0"/>
              <a:t>가</a:t>
            </a:r>
            <a:r>
              <a:rPr lang="ko-KR" altLang="en-US" sz="1600" b="1" dirty="0">
                <a:solidFill>
                  <a:srgbClr val="FF0000"/>
                </a:solidFill>
              </a:rPr>
              <a:t> 가리키고 </a:t>
            </a:r>
            <a:r>
              <a:rPr lang="ko-KR" altLang="en-US" sz="1600" b="1" dirty="0"/>
              <a:t>있는</a:t>
            </a:r>
            <a:r>
              <a:rPr lang="ko-KR" altLang="en-US" sz="1600" b="1" dirty="0">
                <a:solidFill>
                  <a:srgbClr val="FF0000"/>
                </a:solidFill>
              </a:rPr>
              <a:t> 마지막 노드</a:t>
            </a:r>
            <a:r>
              <a:rPr lang="ko-KR" altLang="en-US" sz="1600" b="1" dirty="0"/>
              <a:t>의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링크</a:t>
            </a:r>
            <a:r>
              <a:rPr lang="ko-KR" altLang="en-US" sz="1600" b="1" dirty="0" smtClean="0"/>
              <a:t>에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/>
            </a:r>
            <a:br>
              <a:rPr lang="en-US" altLang="ko-KR" sz="1600" b="1" dirty="0" smtClean="0">
                <a:solidFill>
                  <a:srgbClr val="FF0000"/>
                </a:solidFill>
              </a:rPr>
            </a:br>
            <a:r>
              <a:rPr lang="ko-KR" altLang="en-US" sz="1600" dirty="0" smtClean="0">
                <a:solidFill>
                  <a:srgbClr val="0000FF"/>
                </a:solidFill>
              </a:rPr>
              <a:t>저장</a:t>
            </a:r>
            <a:r>
              <a:rPr lang="ko-KR" altLang="en-US" sz="1600" dirty="0" smtClean="0"/>
              <a:t>하여</a:t>
            </a:r>
            <a:r>
              <a:rPr lang="en-US" altLang="ko-KR" sz="1600" dirty="0"/>
              <a:t>, </a:t>
            </a:r>
            <a:r>
              <a:rPr lang="ko-KR" altLang="en-US" sz="1600" dirty="0"/>
              <a:t>리스트의 </a:t>
            </a:r>
            <a:r>
              <a:rPr lang="ko-KR" altLang="en-US" sz="1600" dirty="0">
                <a:solidFill>
                  <a:srgbClr val="FF0000"/>
                </a:solidFill>
              </a:rPr>
              <a:t>마지막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0000FF"/>
                </a:solidFill>
              </a:rPr>
              <a:t>노드</a:t>
            </a:r>
            <a:r>
              <a:rPr lang="ko-KR" altLang="en-US" sz="1600" dirty="0"/>
              <a:t>가 노드 </a:t>
            </a:r>
            <a:r>
              <a:rPr lang="en-US" altLang="ko-KR" sz="1600" dirty="0">
                <a:solidFill>
                  <a:srgbClr val="0000FF"/>
                </a:solidFill>
              </a:rPr>
              <a:t>new</a:t>
            </a:r>
            <a:r>
              <a:rPr lang="ko-KR" altLang="en-US" sz="1600" dirty="0"/>
              <a:t>를 </a:t>
            </a:r>
            <a:r>
              <a:rPr lang="ko-KR" altLang="en-US" sz="1600" dirty="0">
                <a:solidFill>
                  <a:srgbClr val="FF0000"/>
                </a:solidFill>
              </a:rPr>
              <a:t>가리키게</a:t>
            </a:r>
            <a:r>
              <a:rPr lang="ko-KR" altLang="en-US" sz="1600" dirty="0"/>
              <a:t> 한다</a:t>
            </a:r>
            <a:r>
              <a:rPr lang="en-US" altLang="ko-KR" sz="1600" dirty="0"/>
              <a:t>. </a:t>
            </a:r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endParaRPr lang="ko-KR" altLang="en-US" dirty="0" smtClean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1329531" y="2276872"/>
            <a:ext cx="6842869" cy="1441237"/>
            <a:chOff x="853281" y="2390889"/>
            <a:chExt cx="8101013" cy="1638300"/>
          </a:xfrm>
        </p:grpSpPr>
        <p:sp>
          <p:nvSpPr>
            <p:cNvPr id="6" name="직사각형 5"/>
            <p:cNvSpPr/>
            <p:nvPr/>
          </p:nvSpPr>
          <p:spPr bwMode="auto">
            <a:xfrm>
              <a:off x="853281" y="2390889"/>
              <a:ext cx="8101013" cy="16383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7" name="그룹 4"/>
            <p:cNvGrpSpPr>
              <a:grpSpLocks/>
            </p:cNvGrpSpPr>
            <p:nvPr/>
          </p:nvGrpSpPr>
          <p:grpSpPr bwMode="auto">
            <a:xfrm>
              <a:off x="7130256" y="2503601"/>
              <a:ext cx="1444625" cy="531813"/>
              <a:chOff x="7346950" y="2125365"/>
              <a:chExt cx="1444625" cy="531813"/>
            </a:xfrm>
          </p:grpSpPr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8248650" y="2334915"/>
                <a:ext cx="542925" cy="322263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9" name="Rectangle 23"/>
              <p:cNvSpPr>
                <a:spLocks noChangeArrowheads="1"/>
              </p:cNvSpPr>
              <p:nvPr/>
            </p:nvSpPr>
            <p:spPr bwMode="auto">
              <a:xfrm>
                <a:off x="7562850" y="2312690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0" name="Rectangle 50"/>
              <p:cNvSpPr>
                <a:spLocks noChangeArrowheads="1"/>
              </p:cNvSpPr>
              <p:nvPr/>
            </p:nvSpPr>
            <p:spPr bwMode="auto">
              <a:xfrm>
                <a:off x="7346950" y="2125365"/>
                <a:ext cx="874713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300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11" name="Oval 52"/>
              <p:cNvSpPr>
                <a:spLocks noChangeArrowheads="1"/>
              </p:cNvSpPr>
              <p:nvPr/>
            </p:nvSpPr>
            <p:spPr bwMode="auto">
              <a:xfrm>
                <a:off x="8475663" y="2509540"/>
                <a:ext cx="71437" cy="7143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12" name="Group 24"/>
            <p:cNvGrpSpPr>
              <a:grpSpLocks/>
            </p:cNvGrpSpPr>
            <p:nvPr/>
          </p:nvGrpSpPr>
          <p:grpSpPr bwMode="auto">
            <a:xfrm>
              <a:off x="7346156" y="2690926"/>
              <a:ext cx="1214438" cy="342900"/>
              <a:chOff x="4292" y="2863"/>
              <a:chExt cx="765" cy="216"/>
            </a:xfrm>
          </p:grpSpPr>
          <p:sp>
            <p:nvSpPr>
              <p:cNvPr id="13" name="Line 25"/>
              <p:cNvSpPr>
                <a:spLocks noChangeShapeType="1"/>
              </p:cNvSpPr>
              <p:nvPr/>
            </p:nvSpPr>
            <p:spPr bwMode="auto">
              <a:xfrm>
                <a:off x="4292" y="2863"/>
                <a:ext cx="76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grpSp>
            <p:nvGrpSpPr>
              <p:cNvPr id="14" name="Group 26"/>
              <p:cNvGrpSpPr>
                <a:grpSpLocks/>
              </p:cNvGrpSpPr>
              <p:nvPr/>
            </p:nvGrpSpPr>
            <p:grpSpPr bwMode="auto">
              <a:xfrm>
                <a:off x="4292" y="2863"/>
                <a:ext cx="765" cy="216"/>
                <a:chOff x="4292" y="2863"/>
                <a:chExt cx="765" cy="216"/>
              </a:xfrm>
            </p:grpSpPr>
            <p:sp>
              <p:nvSpPr>
                <p:cNvPr id="15" name="Line 27"/>
                <p:cNvSpPr>
                  <a:spLocks noChangeShapeType="1"/>
                </p:cNvSpPr>
                <p:nvPr/>
              </p:nvSpPr>
              <p:spPr bwMode="auto">
                <a:xfrm>
                  <a:off x="4292" y="3079"/>
                  <a:ext cx="765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16" name="Line 28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17" name="Line 29"/>
                <p:cNvSpPr>
                  <a:spLocks noChangeShapeType="1"/>
                </p:cNvSpPr>
                <p:nvPr/>
              </p:nvSpPr>
              <p:spPr bwMode="auto">
                <a:xfrm>
                  <a:off x="4714" y="2863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18" name="Line 30"/>
                <p:cNvSpPr>
                  <a:spLocks noChangeShapeType="1"/>
                </p:cNvSpPr>
                <p:nvPr/>
              </p:nvSpPr>
              <p:spPr bwMode="auto">
                <a:xfrm>
                  <a:off x="5057" y="2863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</p:grpSp>
        </p:grpSp>
        <p:grpSp>
          <p:nvGrpSpPr>
            <p:cNvPr id="19" name="Group 37"/>
            <p:cNvGrpSpPr>
              <a:grpSpLocks/>
            </p:cNvGrpSpPr>
            <p:nvPr/>
          </p:nvGrpSpPr>
          <p:grpSpPr bwMode="auto">
            <a:xfrm>
              <a:off x="4883944" y="2871901"/>
              <a:ext cx="757237" cy="71438"/>
              <a:chOff x="1701" y="709"/>
              <a:chExt cx="477" cy="45"/>
            </a:xfrm>
          </p:grpSpPr>
          <p:sp>
            <p:nvSpPr>
              <p:cNvPr id="20" name="Line 38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1" name="Oval 39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22" name="Group 40"/>
            <p:cNvGrpSpPr>
              <a:grpSpLocks/>
            </p:cNvGrpSpPr>
            <p:nvPr/>
          </p:nvGrpSpPr>
          <p:grpSpPr bwMode="auto">
            <a:xfrm>
              <a:off x="6577806" y="2871901"/>
              <a:ext cx="757238" cy="71438"/>
              <a:chOff x="1701" y="709"/>
              <a:chExt cx="477" cy="45"/>
            </a:xfrm>
          </p:grpSpPr>
          <p:sp>
            <p:nvSpPr>
              <p:cNvPr id="23" name="Line 41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4" name="Oval 42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25" name="그룹 22"/>
            <p:cNvGrpSpPr>
              <a:grpSpLocks/>
            </p:cNvGrpSpPr>
            <p:nvPr/>
          </p:nvGrpSpPr>
          <p:grpSpPr bwMode="auto">
            <a:xfrm>
              <a:off x="3820319" y="2500426"/>
              <a:ext cx="1355725" cy="533400"/>
              <a:chOff x="4037013" y="2122674"/>
              <a:chExt cx="1355725" cy="532916"/>
            </a:xfrm>
          </p:grpSpPr>
          <p:sp>
            <p:nvSpPr>
              <p:cNvPr id="26" name="Rectangle 8"/>
              <p:cNvSpPr>
                <a:spLocks noChangeArrowheads="1"/>
              </p:cNvSpPr>
              <p:nvPr/>
            </p:nvSpPr>
            <p:spPr bwMode="auto">
              <a:xfrm>
                <a:off x="4178300" y="2312690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7" name="Line 9"/>
              <p:cNvSpPr>
                <a:spLocks noChangeShapeType="1"/>
              </p:cNvSpPr>
              <p:nvPr/>
            </p:nvSpPr>
            <p:spPr bwMode="auto">
              <a:xfrm>
                <a:off x="4178300" y="2312690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8" name="Line 10"/>
              <p:cNvSpPr>
                <a:spLocks noChangeShapeType="1"/>
              </p:cNvSpPr>
              <p:nvPr/>
            </p:nvSpPr>
            <p:spPr bwMode="auto">
              <a:xfrm>
                <a:off x="4178300" y="2655590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9" name="Line 11"/>
              <p:cNvSpPr>
                <a:spLocks noChangeShapeType="1"/>
              </p:cNvSpPr>
              <p:nvPr/>
            </p:nvSpPr>
            <p:spPr bwMode="auto">
              <a:xfrm>
                <a:off x="4178300" y="231269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0" name="Line 12"/>
              <p:cNvSpPr>
                <a:spLocks noChangeShapeType="1"/>
              </p:cNvSpPr>
              <p:nvPr/>
            </p:nvSpPr>
            <p:spPr bwMode="auto">
              <a:xfrm>
                <a:off x="4848225" y="2312690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1" name="Line 13"/>
              <p:cNvSpPr>
                <a:spLocks noChangeShapeType="1"/>
              </p:cNvSpPr>
              <p:nvPr/>
            </p:nvSpPr>
            <p:spPr bwMode="auto">
              <a:xfrm>
                <a:off x="5392738" y="231269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2" name="Rectangle 44"/>
              <p:cNvSpPr>
                <a:spLocks noChangeArrowheads="1"/>
              </p:cNvSpPr>
              <p:nvPr/>
            </p:nvSpPr>
            <p:spPr bwMode="auto">
              <a:xfrm>
                <a:off x="4037013" y="2122674"/>
                <a:ext cx="874712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100</a:t>
                </a:r>
                <a:r>
                  <a:rPr lang="ko-KR" altLang="en-US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33" name="Rectangle 45"/>
              <p:cNvSpPr>
                <a:spLocks noChangeArrowheads="1"/>
              </p:cNvSpPr>
              <p:nvPr/>
            </p:nvSpPr>
            <p:spPr bwMode="auto">
              <a:xfrm>
                <a:off x="4876800" y="2320628"/>
                <a:ext cx="514350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</a:p>
            </p:txBody>
          </p:sp>
        </p:grpSp>
        <p:grpSp>
          <p:nvGrpSpPr>
            <p:cNvPr id="34" name="그룹 31"/>
            <p:cNvGrpSpPr>
              <a:grpSpLocks/>
            </p:cNvGrpSpPr>
            <p:nvPr/>
          </p:nvGrpSpPr>
          <p:grpSpPr bwMode="auto">
            <a:xfrm>
              <a:off x="5403056" y="2494076"/>
              <a:ext cx="1447800" cy="539750"/>
              <a:chOff x="5619750" y="2115493"/>
              <a:chExt cx="1447800" cy="540097"/>
            </a:xfrm>
          </p:grpSpPr>
          <p:sp>
            <p:nvSpPr>
              <p:cNvPr id="35" name="Rectangle 14"/>
              <p:cNvSpPr>
                <a:spLocks noChangeArrowheads="1"/>
              </p:cNvSpPr>
              <p:nvPr/>
            </p:nvSpPr>
            <p:spPr bwMode="auto">
              <a:xfrm>
                <a:off x="6475413" y="2312690"/>
                <a:ext cx="592137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6" name="Rectangle 15"/>
              <p:cNvSpPr>
                <a:spLocks noChangeArrowheads="1"/>
              </p:cNvSpPr>
              <p:nvPr/>
            </p:nvSpPr>
            <p:spPr bwMode="auto">
              <a:xfrm>
                <a:off x="5853113" y="2312690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7" name="Line 18"/>
              <p:cNvSpPr>
                <a:spLocks noChangeShapeType="1"/>
              </p:cNvSpPr>
              <p:nvPr/>
            </p:nvSpPr>
            <p:spPr bwMode="auto">
              <a:xfrm>
                <a:off x="5853113" y="2312690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8" name="Line 19"/>
              <p:cNvSpPr>
                <a:spLocks noChangeShapeType="1"/>
              </p:cNvSpPr>
              <p:nvPr/>
            </p:nvSpPr>
            <p:spPr bwMode="auto">
              <a:xfrm>
                <a:off x="5853113" y="2655590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9" name="Line 20"/>
              <p:cNvSpPr>
                <a:spLocks noChangeShapeType="1"/>
              </p:cNvSpPr>
              <p:nvPr/>
            </p:nvSpPr>
            <p:spPr bwMode="auto">
              <a:xfrm>
                <a:off x="5853113" y="231269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0" name="Line 21"/>
              <p:cNvSpPr>
                <a:spLocks noChangeShapeType="1"/>
              </p:cNvSpPr>
              <p:nvPr/>
            </p:nvSpPr>
            <p:spPr bwMode="auto">
              <a:xfrm>
                <a:off x="6523038" y="2312690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1" name="Line 22"/>
              <p:cNvSpPr>
                <a:spLocks noChangeShapeType="1"/>
              </p:cNvSpPr>
              <p:nvPr/>
            </p:nvSpPr>
            <p:spPr bwMode="auto">
              <a:xfrm>
                <a:off x="7067550" y="231269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2" name="Rectangle 46"/>
              <p:cNvSpPr>
                <a:spLocks noChangeArrowheads="1"/>
              </p:cNvSpPr>
              <p:nvPr/>
            </p:nvSpPr>
            <p:spPr bwMode="auto">
              <a:xfrm>
                <a:off x="5619750" y="2115493"/>
                <a:ext cx="874713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43" name="Rectangle 47"/>
              <p:cNvSpPr>
                <a:spLocks noChangeArrowheads="1"/>
              </p:cNvSpPr>
              <p:nvPr/>
            </p:nvSpPr>
            <p:spPr bwMode="auto">
              <a:xfrm>
                <a:off x="6535738" y="2314278"/>
                <a:ext cx="514350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300</a:t>
                </a:r>
              </a:p>
            </p:txBody>
          </p:sp>
        </p:grpSp>
        <p:grpSp>
          <p:nvGrpSpPr>
            <p:cNvPr id="44" name="그룹 41"/>
            <p:cNvGrpSpPr>
              <a:grpSpLocks/>
            </p:cNvGrpSpPr>
            <p:nvPr/>
          </p:nvGrpSpPr>
          <p:grpSpPr bwMode="auto">
            <a:xfrm>
              <a:off x="1100931" y="2535351"/>
              <a:ext cx="1054100" cy="361950"/>
              <a:chOff x="1317625" y="2157115"/>
              <a:chExt cx="1054100" cy="361950"/>
            </a:xfrm>
          </p:grpSpPr>
          <p:sp>
            <p:nvSpPr>
              <p:cNvPr id="45" name="Rectangle 32"/>
              <p:cNvSpPr>
                <a:spLocks noChangeArrowheads="1"/>
              </p:cNvSpPr>
              <p:nvPr/>
            </p:nvSpPr>
            <p:spPr bwMode="auto">
              <a:xfrm>
                <a:off x="1317625" y="2176165"/>
                <a:ext cx="417513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CL</a:t>
                </a:r>
              </a:p>
            </p:txBody>
          </p:sp>
          <p:sp>
            <p:nvSpPr>
              <p:cNvPr id="46" name="Line 33"/>
              <p:cNvSpPr>
                <a:spLocks noChangeShapeType="1"/>
              </p:cNvSpPr>
              <p:nvPr/>
            </p:nvSpPr>
            <p:spPr bwMode="auto">
              <a:xfrm>
                <a:off x="1827213" y="2157115"/>
                <a:ext cx="5445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7" name="Line 34"/>
              <p:cNvSpPr>
                <a:spLocks noChangeShapeType="1"/>
              </p:cNvSpPr>
              <p:nvPr/>
            </p:nvSpPr>
            <p:spPr bwMode="auto">
              <a:xfrm>
                <a:off x="1827213" y="2500015"/>
                <a:ext cx="544512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8" name="Line 35"/>
              <p:cNvSpPr>
                <a:spLocks noChangeShapeType="1"/>
              </p:cNvSpPr>
              <p:nvPr/>
            </p:nvSpPr>
            <p:spPr bwMode="auto">
              <a:xfrm>
                <a:off x="1827213" y="2157115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9" name="Line 36"/>
              <p:cNvSpPr>
                <a:spLocks noChangeShapeType="1"/>
              </p:cNvSpPr>
              <p:nvPr/>
            </p:nvSpPr>
            <p:spPr bwMode="auto">
              <a:xfrm>
                <a:off x="2371725" y="215711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0" name="Oval 43"/>
              <p:cNvSpPr>
                <a:spLocks noChangeArrowheads="1"/>
              </p:cNvSpPr>
              <p:nvPr/>
            </p:nvSpPr>
            <p:spPr bwMode="auto">
              <a:xfrm>
                <a:off x="2060575" y="2336503"/>
                <a:ext cx="71438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1" name="Rectangle 48"/>
              <p:cNvSpPr>
                <a:spLocks noChangeArrowheads="1"/>
              </p:cNvSpPr>
              <p:nvPr/>
            </p:nvSpPr>
            <p:spPr bwMode="auto">
              <a:xfrm>
                <a:off x="1839913" y="2157115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100</a:t>
                </a:r>
              </a:p>
            </p:txBody>
          </p:sp>
        </p:grpSp>
        <p:sp>
          <p:nvSpPr>
            <p:cNvPr id="52" name="Line 49"/>
            <p:cNvSpPr>
              <a:spLocks noChangeShapeType="1"/>
            </p:cNvSpPr>
            <p:nvPr/>
          </p:nvSpPr>
          <p:spPr bwMode="auto">
            <a:xfrm>
              <a:off x="1913731" y="2748076"/>
              <a:ext cx="205263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8043069" y="2703626"/>
              <a:ext cx="514350" cy="16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100</a:t>
              </a:r>
            </a:p>
          </p:txBody>
        </p:sp>
        <p:grpSp>
          <p:nvGrpSpPr>
            <p:cNvPr id="54" name="그룹 51"/>
            <p:cNvGrpSpPr>
              <a:grpSpLocks/>
            </p:cNvGrpSpPr>
            <p:nvPr/>
          </p:nvGrpSpPr>
          <p:grpSpPr bwMode="auto">
            <a:xfrm>
              <a:off x="3621881" y="2930639"/>
              <a:ext cx="5126038" cy="301625"/>
              <a:chOff x="3838575" y="2552403"/>
              <a:chExt cx="5126038" cy="301625"/>
            </a:xfrm>
          </p:grpSpPr>
          <p:sp>
            <p:nvSpPr>
              <p:cNvPr id="55" name="Line 53"/>
              <p:cNvSpPr>
                <a:spLocks noChangeShapeType="1"/>
              </p:cNvSpPr>
              <p:nvPr/>
            </p:nvSpPr>
            <p:spPr bwMode="auto">
              <a:xfrm>
                <a:off x="8547100" y="2552403"/>
                <a:ext cx="41751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6" name="Line 54"/>
              <p:cNvSpPr>
                <a:spLocks noChangeShapeType="1"/>
              </p:cNvSpPr>
              <p:nvPr/>
            </p:nvSpPr>
            <p:spPr bwMode="auto">
              <a:xfrm>
                <a:off x="8964613" y="2552403"/>
                <a:ext cx="0" cy="2984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7" name="Line 55"/>
              <p:cNvSpPr>
                <a:spLocks noChangeShapeType="1"/>
              </p:cNvSpPr>
              <p:nvPr/>
            </p:nvSpPr>
            <p:spPr bwMode="auto">
              <a:xfrm>
                <a:off x="3838575" y="2854028"/>
                <a:ext cx="512603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8" name="Line 56"/>
              <p:cNvSpPr>
                <a:spLocks noChangeShapeType="1"/>
              </p:cNvSpPr>
              <p:nvPr/>
            </p:nvSpPr>
            <p:spPr bwMode="auto">
              <a:xfrm>
                <a:off x="3838575" y="2622253"/>
                <a:ext cx="0" cy="2317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9" name="Line 57"/>
              <p:cNvSpPr>
                <a:spLocks noChangeShapeType="1"/>
              </p:cNvSpPr>
              <p:nvPr/>
            </p:nvSpPr>
            <p:spPr bwMode="auto">
              <a:xfrm>
                <a:off x="3838575" y="2623840"/>
                <a:ext cx="36036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60" name="그룹 57"/>
            <p:cNvGrpSpPr>
              <a:grpSpLocks/>
            </p:cNvGrpSpPr>
            <p:nvPr/>
          </p:nvGrpSpPr>
          <p:grpSpPr bwMode="auto">
            <a:xfrm>
              <a:off x="7100094" y="3056051"/>
              <a:ext cx="587375" cy="952500"/>
              <a:chOff x="7316788" y="2677815"/>
              <a:chExt cx="587375" cy="952500"/>
            </a:xfrm>
          </p:grpSpPr>
          <p:sp>
            <p:nvSpPr>
              <p:cNvPr id="61" name="Rectangle 58"/>
              <p:cNvSpPr>
                <a:spLocks noChangeArrowheads="1"/>
              </p:cNvSpPr>
              <p:nvPr/>
            </p:nvSpPr>
            <p:spPr bwMode="auto">
              <a:xfrm>
                <a:off x="7316788" y="3287415"/>
                <a:ext cx="547687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temp</a:t>
                </a:r>
              </a:p>
            </p:txBody>
          </p:sp>
          <p:sp>
            <p:nvSpPr>
              <p:cNvPr id="62" name="Line 59"/>
              <p:cNvSpPr>
                <a:spLocks noChangeShapeType="1"/>
              </p:cNvSpPr>
              <p:nvPr/>
            </p:nvSpPr>
            <p:spPr bwMode="auto">
              <a:xfrm>
                <a:off x="7359650" y="3012778"/>
                <a:ext cx="54451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3" name="Line 60"/>
              <p:cNvSpPr>
                <a:spLocks noChangeShapeType="1"/>
              </p:cNvSpPr>
              <p:nvPr/>
            </p:nvSpPr>
            <p:spPr bwMode="auto">
              <a:xfrm>
                <a:off x="7359650" y="3355678"/>
                <a:ext cx="54451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4" name="Line 61"/>
              <p:cNvSpPr>
                <a:spLocks noChangeShapeType="1"/>
              </p:cNvSpPr>
              <p:nvPr/>
            </p:nvSpPr>
            <p:spPr bwMode="auto">
              <a:xfrm>
                <a:off x="7359650" y="3012778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5" name="Line 62"/>
              <p:cNvSpPr>
                <a:spLocks noChangeShapeType="1"/>
              </p:cNvSpPr>
              <p:nvPr/>
            </p:nvSpPr>
            <p:spPr bwMode="auto">
              <a:xfrm>
                <a:off x="7904163" y="301277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6" name="Rectangle 63"/>
              <p:cNvSpPr>
                <a:spLocks noChangeArrowheads="1"/>
              </p:cNvSpPr>
              <p:nvPr/>
            </p:nvSpPr>
            <p:spPr bwMode="auto">
              <a:xfrm>
                <a:off x="7377113" y="3168905"/>
                <a:ext cx="514350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latin typeface="+mn-ea"/>
                    <a:ea typeface="+mn-ea"/>
                  </a:rPr>
                  <a:t>300</a:t>
                </a:r>
              </a:p>
            </p:txBody>
          </p:sp>
          <p:sp>
            <p:nvSpPr>
              <p:cNvPr id="67" name="Oval 64"/>
              <p:cNvSpPr>
                <a:spLocks noChangeArrowheads="1"/>
              </p:cNvSpPr>
              <p:nvPr/>
            </p:nvSpPr>
            <p:spPr bwMode="auto">
              <a:xfrm>
                <a:off x="7616825" y="3084215"/>
                <a:ext cx="71438" cy="7143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8" name="Line 65"/>
              <p:cNvSpPr>
                <a:spLocks noChangeShapeType="1"/>
              </p:cNvSpPr>
              <p:nvPr/>
            </p:nvSpPr>
            <p:spPr bwMode="auto">
              <a:xfrm flipV="1">
                <a:off x="7654925" y="2677815"/>
                <a:ext cx="0" cy="4064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69" name="그룹 66"/>
            <p:cNvGrpSpPr>
              <a:grpSpLocks/>
            </p:cNvGrpSpPr>
            <p:nvPr/>
          </p:nvGrpSpPr>
          <p:grpSpPr bwMode="auto">
            <a:xfrm>
              <a:off x="2180431" y="3348151"/>
              <a:ext cx="1422400" cy="541338"/>
              <a:chOff x="2397125" y="2969363"/>
              <a:chExt cx="1422400" cy="541890"/>
            </a:xfrm>
          </p:grpSpPr>
          <p:sp>
            <p:nvSpPr>
              <p:cNvPr id="70" name="Rectangle 6"/>
              <p:cNvSpPr>
                <a:spLocks noChangeArrowheads="1"/>
              </p:cNvSpPr>
              <p:nvPr/>
            </p:nvSpPr>
            <p:spPr bwMode="auto">
              <a:xfrm>
                <a:off x="3276600" y="3163590"/>
                <a:ext cx="542925" cy="347663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71" name="Text Box 66"/>
              <p:cNvSpPr txBox="1">
                <a:spLocks noChangeArrowheads="1"/>
              </p:cNvSpPr>
              <p:nvPr/>
            </p:nvSpPr>
            <p:spPr bwMode="auto">
              <a:xfrm>
                <a:off x="2605088" y="3157240"/>
                <a:ext cx="671512" cy="2122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5600" tIns="28800" rIns="75600" bIns="28800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>
                    <a:latin typeface="+mn-ea"/>
                    <a:ea typeface="+mn-ea"/>
                  </a:rPr>
                  <a:t>x</a:t>
                </a:r>
              </a:p>
            </p:txBody>
          </p:sp>
          <p:sp>
            <p:nvSpPr>
              <p:cNvPr id="72" name="Line 67"/>
              <p:cNvSpPr>
                <a:spLocks noChangeShapeType="1"/>
              </p:cNvSpPr>
              <p:nvPr/>
            </p:nvSpPr>
            <p:spPr bwMode="auto">
              <a:xfrm>
                <a:off x="2603500" y="3155653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73" name="Line 68"/>
              <p:cNvSpPr>
                <a:spLocks noChangeShapeType="1"/>
              </p:cNvSpPr>
              <p:nvPr/>
            </p:nvSpPr>
            <p:spPr bwMode="auto">
              <a:xfrm>
                <a:off x="2603500" y="3498553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74" name="Line 69"/>
              <p:cNvSpPr>
                <a:spLocks noChangeShapeType="1"/>
              </p:cNvSpPr>
              <p:nvPr/>
            </p:nvSpPr>
            <p:spPr bwMode="auto">
              <a:xfrm>
                <a:off x="2603500" y="315565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75" name="Line 70"/>
              <p:cNvSpPr>
                <a:spLocks noChangeShapeType="1"/>
              </p:cNvSpPr>
              <p:nvPr/>
            </p:nvSpPr>
            <p:spPr bwMode="auto">
              <a:xfrm>
                <a:off x="3273425" y="315565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76" name="Line 71"/>
              <p:cNvSpPr>
                <a:spLocks noChangeShapeType="1"/>
              </p:cNvSpPr>
              <p:nvPr/>
            </p:nvSpPr>
            <p:spPr bwMode="auto">
              <a:xfrm>
                <a:off x="3817938" y="315565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77" name="Rectangle 72"/>
              <p:cNvSpPr>
                <a:spLocks noChangeArrowheads="1"/>
              </p:cNvSpPr>
              <p:nvPr/>
            </p:nvSpPr>
            <p:spPr bwMode="auto">
              <a:xfrm>
                <a:off x="2397125" y="2969363"/>
                <a:ext cx="874713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700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78" name="Oval 78"/>
              <p:cNvSpPr>
                <a:spLocks noChangeArrowheads="1"/>
              </p:cNvSpPr>
              <p:nvPr/>
            </p:nvSpPr>
            <p:spPr bwMode="auto">
              <a:xfrm>
                <a:off x="3525838" y="3198515"/>
                <a:ext cx="71437" cy="7143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79" name="그룹 76"/>
            <p:cNvGrpSpPr>
              <a:grpSpLocks/>
            </p:cNvGrpSpPr>
            <p:nvPr/>
          </p:nvGrpSpPr>
          <p:grpSpPr bwMode="auto">
            <a:xfrm>
              <a:off x="970756" y="3518014"/>
              <a:ext cx="1008063" cy="404812"/>
              <a:chOff x="1187450" y="3139778"/>
              <a:chExt cx="1008063" cy="404812"/>
            </a:xfrm>
          </p:grpSpPr>
          <p:sp>
            <p:nvSpPr>
              <p:cNvPr id="80" name="Rectangle 73"/>
              <p:cNvSpPr>
                <a:spLocks noChangeArrowheads="1"/>
              </p:cNvSpPr>
              <p:nvPr/>
            </p:nvSpPr>
            <p:spPr bwMode="auto">
              <a:xfrm>
                <a:off x="1187450" y="3201690"/>
                <a:ext cx="404813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new</a:t>
                </a:r>
              </a:p>
            </p:txBody>
          </p:sp>
          <p:sp>
            <p:nvSpPr>
              <p:cNvPr id="81" name="Line 74"/>
              <p:cNvSpPr>
                <a:spLocks noChangeShapeType="1"/>
              </p:cNvSpPr>
              <p:nvPr/>
            </p:nvSpPr>
            <p:spPr bwMode="auto">
              <a:xfrm>
                <a:off x="1651000" y="3144540"/>
                <a:ext cx="54451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2" name="Line 75"/>
              <p:cNvSpPr>
                <a:spLocks noChangeShapeType="1"/>
              </p:cNvSpPr>
              <p:nvPr/>
            </p:nvSpPr>
            <p:spPr bwMode="auto">
              <a:xfrm>
                <a:off x="1651000" y="3487440"/>
                <a:ext cx="54451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3" name="Line 76"/>
              <p:cNvSpPr>
                <a:spLocks noChangeShapeType="1"/>
              </p:cNvSpPr>
              <p:nvPr/>
            </p:nvSpPr>
            <p:spPr bwMode="auto">
              <a:xfrm>
                <a:off x="1651000" y="3144540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4" name="Line 77"/>
              <p:cNvSpPr>
                <a:spLocks noChangeShapeType="1"/>
              </p:cNvSpPr>
              <p:nvPr/>
            </p:nvSpPr>
            <p:spPr bwMode="auto">
              <a:xfrm>
                <a:off x="2195513" y="314454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5" name="Oval 79"/>
              <p:cNvSpPr>
                <a:spLocks noChangeArrowheads="1"/>
              </p:cNvSpPr>
              <p:nvPr/>
            </p:nvSpPr>
            <p:spPr bwMode="auto">
              <a:xfrm>
                <a:off x="1893888" y="3327103"/>
                <a:ext cx="71437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6" name="Rectangle 80"/>
              <p:cNvSpPr>
                <a:spLocks noChangeArrowheads="1"/>
              </p:cNvSpPr>
              <p:nvPr/>
            </p:nvSpPr>
            <p:spPr bwMode="auto">
              <a:xfrm>
                <a:off x="1658938" y="3139778"/>
                <a:ext cx="514350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700</a:t>
                </a:r>
              </a:p>
            </p:txBody>
          </p:sp>
        </p:grpSp>
        <p:sp>
          <p:nvSpPr>
            <p:cNvPr id="87" name="Line 81"/>
            <p:cNvSpPr>
              <a:spLocks noChangeShapeType="1"/>
            </p:cNvSpPr>
            <p:nvPr/>
          </p:nvSpPr>
          <p:spPr bwMode="auto">
            <a:xfrm>
              <a:off x="1753394" y="3738676"/>
              <a:ext cx="633412" cy="0"/>
            </a:xfrm>
            <a:prstGeom prst="line">
              <a:avLst/>
            </a:prstGeom>
            <a:noFill/>
            <a:ln w="9525">
              <a:solidFill>
                <a:srgbClr val="1C1C1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88" name="Rectangle 82"/>
            <p:cNvSpPr>
              <a:spLocks noChangeArrowheads="1"/>
            </p:cNvSpPr>
            <p:nvPr/>
          </p:nvSpPr>
          <p:spPr bwMode="auto">
            <a:xfrm>
              <a:off x="3074194" y="3676764"/>
              <a:ext cx="560387" cy="201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100</a:t>
              </a:r>
            </a:p>
          </p:txBody>
        </p:sp>
        <p:grpSp>
          <p:nvGrpSpPr>
            <p:cNvPr id="89" name="Group 83"/>
            <p:cNvGrpSpPr>
              <a:grpSpLocks/>
            </p:cNvGrpSpPr>
            <p:nvPr/>
          </p:nvGrpSpPr>
          <p:grpSpPr bwMode="auto">
            <a:xfrm>
              <a:off x="3347244" y="2856026"/>
              <a:ext cx="649287" cy="720725"/>
              <a:chOff x="2290" y="2069"/>
              <a:chExt cx="409" cy="454"/>
            </a:xfrm>
          </p:grpSpPr>
          <p:sp>
            <p:nvSpPr>
              <p:cNvPr id="90" name="Line 84"/>
              <p:cNvSpPr>
                <a:spLocks noChangeShapeType="1"/>
              </p:cNvSpPr>
              <p:nvPr/>
            </p:nvSpPr>
            <p:spPr bwMode="auto">
              <a:xfrm flipV="1">
                <a:off x="2290" y="2069"/>
                <a:ext cx="0" cy="45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91" name="Line 85"/>
              <p:cNvSpPr>
                <a:spLocks noChangeShapeType="1"/>
              </p:cNvSpPr>
              <p:nvPr/>
            </p:nvSpPr>
            <p:spPr bwMode="auto">
              <a:xfrm>
                <a:off x="2290" y="2078"/>
                <a:ext cx="409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1401539" y="5154979"/>
            <a:ext cx="6842869" cy="1491840"/>
            <a:chOff x="814388" y="4757694"/>
            <a:chExt cx="8101012" cy="1636712"/>
          </a:xfrm>
        </p:grpSpPr>
        <p:sp>
          <p:nvSpPr>
            <p:cNvPr id="92" name="직사각형 91"/>
            <p:cNvSpPr/>
            <p:nvPr/>
          </p:nvSpPr>
          <p:spPr bwMode="auto">
            <a:xfrm>
              <a:off x="814388" y="4757694"/>
              <a:ext cx="8101012" cy="163671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93" name="Group 117"/>
            <p:cNvGrpSpPr>
              <a:grpSpLocks/>
            </p:cNvGrpSpPr>
            <p:nvPr/>
          </p:nvGrpSpPr>
          <p:grpSpPr bwMode="auto">
            <a:xfrm>
              <a:off x="4903788" y="5316494"/>
              <a:ext cx="757237" cy="71437"/>
              <a:chOff x="1701" y="709"/>
              <a:chExt cx="477" cy="45"/>
            </a:xfrm>
          </p:grpSpPr>
          <p:sp>
            <p:nvSpPr>
              <p:cNvPr id="94" name="Line 118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95" name="Oval 119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96" name="Group 120"/>
            <p:cNvGrpSpPr>
              <a:grpSpLocks/>
            </p:cNvGrpSpPr>
            <p:nvPr/>
          </p:nvGrpSpPr>
          <p:grpSpPr bwMode="auto">
            <a:xfrm>
              <a:off x="6597650" y="5316494"/>
              <a:ext cx="757238" cy="71437"/>
              <a:chOff x="1701" y="709"/>
              <a:chExt cx="477" cy="45"/>
            </a:xfrm>
          </p:grpSpPr>
          <p:sp>
            <p:nvSpPr>
              <p:cNvPr id="97" name="Line 121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98" name="Oval 122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99" name="그룹 96"/>
            <p:cNvGrpSpPr>
              <a:grpSpLocks/>
            </p:cNvGrpSpPr>
            <p:nvPr/>
          </p:nvGrpSpPr>
          <p:grpSpPr bwMode="auto">
            <a:xfrm>
              <a:off x="3840163" y="4945019"/>
              <a:ext cx="1355725" cy="533400"/>
              <a:chOff x="3965575" y="4786970"/>
              <a:chExt cx="1355725" cy="532916"/>
            </a:xfrm>
          </p:grpSpPr>
          <p:sp>
            <p:nvSpPr>
              <p:cNvPr id="100" name="Rectangle 88"/>
              <p:cNvSpPr>
                <a:spLocks noChangeArrowheads="1"/>
              </p:cNvSpPr>
              <p:nvPr/>
            </p:nvSpPr>
            <p:spPr bwMode="auto">
              <a:xfrm>
                <a:off x="4106863" y="4976986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01" name="Line 89"/>
              <p:cNvSpPr>
                <a:spLocks noChangeShapeType="1"/>
              </p:cNvSpPr>
              <p:nvPr/>
            </p:nvSpPr>
            <p:spPr bwMode="auto">
              <a:xfrm>
                <a:off x="4106863" y="4976986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02" name="Line 90"/>
              <p:cNvSpPr>
                <a:spLocks noChangeShapeType="1"/>
              </p:cNvSpPr>
              <p:nvPr/>
            </p:nvSpPr>
            <p:spPr bwMode="auto">
              <a:xfrm>
                <a:off x="4106863" y="5319886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03" name="Line 91"/>
              <p:cNvSpPr>
                <a:spLocks noChangeShapeType="1"/>
              </p:cNvSpPr>
              <p:nvPr/>
            </p:nvSpPr>
            <p:spPr bwMode="auto">
              <a:xfrm>
                <a:off x="4106863" y="4976986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04" name="Line 92"/>
              <p:cNvSpPr>
                <a:spLocks noChangeShapeType="1"/>
              </p:cNvSpPr>
              <p:nvPr/>
            </p:nvSpPr>
            <p:spPr bwMode="auto">
              <a:xfrm>
                <a:off x="4776788" y="4976986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05" name="Line 93"/>
              <p:cNvSpPr>
                <a:spLocks noChangeShapeType="1"/>
              </p:cNvSpPr>
              <p:nvPr/>
            </p:nvSpPr>
            <p:spPr bwMode="auto">
              <a:xfrm>
                <a:off x="5321300" y="4976986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06" name="Rectangle 124"/>
              <p:cNvSpPr>
                <a:spLocks noChangeArrowheads="1"/>
              </p:cNvSpPr>
              <p:nvPr/>
            </p:nvSpPr>
            <p:spPr bwMode="auto">
              <a:xfrm>
                <a:off x="3965575" y="4786970"/>
                <a:ext cx="874713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100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107" name="Rectangle 125"/>
              <p:cNvSpPr>
                <a:spLocks noChangeArrowheads="1"/>
              </p:cNvSpPr>
              <p:nvPr/>
            </p:nvSpPr>
            <p:spPr bwMode="auto">
              <a:xfrm>
                <a:off x="4805363" y="4984924"/>
                <a:ext cx="514350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</a:p>
            </p:txBody>
          </p:sp>
        </p:grpSp>
        <p:grpSp>
          <p:nvGrpSpPr>
            <p:cNvPr id="108" name="그룹 105"/>
            <p:cNvGrpSpPr>
              <a:grpSpLocks/>
            </p:cNvGrpSpPr>
            <p:nvPr/>
          </p:nvGrpSpPr>
          <p:grpSpPr bwMode="auto">
            <a:xfrm>
              <a:off x="5422900" y="4938669"/>
              <a:ext cx="1447800" cy="539750"/>
              <a:chOff x="5548313" y="4780620"/>
              <a:chExt cx="1447800" cy="539266"/>
            </a:xfrm>
          </p:grpSpPr>
          <p:sp>
            <p:nvSpPr>
              <p:cNvPr id="109" name="Rectangle 94"/>
              <p:cNvSpPr>
                <a:spLocks noChangeArrowheads="1"/>
              </p:cNvSpPr>
              <p:nvPr/>
            </p:nvSpPr>
            <p:spPr bwMode="auto">
              <a:xfrm>
                <a:off x="6403975" y="4976986"/>
                <a:ext cx="592138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10" name="Rectangle 95"/>
              <p:cNvSpPr>
                <a:spLocks noChangeArrowheads="1"/>
              </p:cNvSpPr>
              <p:nvPr/>
            </p:nvSpPr>
            <p:spPr bwMode="auto">
              <a:xfrm>
                <a:off x="5781675" y="4976986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11" name="Line 98"/>
              <p:cNvSpPr>
                <a:spLocks noChangeShapeType="1"/>
              </p:cNvSpPr>
              <p:nvPr/>
            </p:nvSpPr>
            <p:spPr bwMode="auto">
              <a:xfrm>
                <a:off x="5781675" y="4976986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12" name="Line 99"/>
              <p:cNvSpPr>
                <a:spLocks noChangeShapeType="1"/>
              </p:cNvSpPr>
              <p:nvPr/>
            </p:nvSpPr>
            <p:spPr bwMode="auto">
              <a:xfrm>
                <a:off x="5781675" y="5319886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13" name="Line 100"/>
              <p:cNvSpPr>
                <a:spLocks noChangeShapeType="1"/>
              </p:cNvSpPr>
              <p:nvPr/>
            </p:nvSpPr>
            <p:spPr bwMode="auto">
              <a:xfrm>
                <a:off x="5781675" y="4976986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14" name="Line 101"/>
              <p:cNvSpPr>
                <a:spLocks noChangeShapeType="1"/>
              </p:cNvSpPr>
              <p:nvPr/>
            </p:nvSpPr>
            <p:spPr bwMode="auto">
              <a:xfrm>
                <a:off x="6451600" y="4976986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15" name="Line 102"/>
              <p:cNvSpPr>
                <a:spLocks noChangeShapeType="1"/>
              </p:cNvSpPr>
              <p:nvPr/>
            </p:nvSpPr>
            <p:spPr bwMode="auto">
              <a:xfrm>
                <a:off x="6996113" y="4976986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16" name="Rectangle 126"/>
              <p:cNvSpPr>
                <a:spLocks noChangeArrowheads="1"/>
              </p:cNvSpPr>
              <p:nvPr/>
            </p:nvSpPr>
            <p:spPr bwMode="auto">
              <a:xfrm>
                <a:off x="5548313" y="4780620"/>
                <a:ext cx="874712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117" name="Rectangle 127"/>
              <p:cNvSpPr>
                <a:spLocks noChangeArrowheads="1"/>
              </p:cNvSpPr>
              <p:nvPr/>
            </p:nvSpPr>
            <p:spPr bwMode="auto">
              <a:xfrm>
                <a:off x="6464300" y="4978574"/>
                <a:ext cx="514350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300</a:t>
                </a:r>
              </a:p>
            </p:txBody>
          </p:sp>
        </p:grpSp>
        <p:grpSp>
          <p:nvGrpSpPr>
            <p:cNvPr id="118" name="그룹 115"/>
            <p:cNvGrpSpPr>
              <a:grpSpLocks/>
            </p:cNvGrpSpPr>
            <p:nvPr/>
          </p:nvGrpSpPr>
          <p:grpSpPr bwMode="auto">
            <a:xfrm>
              <a:off x="1120775" y="4979944"/>
              <a:ext cx="1054100" cy="361950"/>
              <a:chOff x="1246188" y="4821411"/>
              <a:chExt cx="1054100" cy="361950"/>
            </a:xfrm>
          </p:grpSpPr>
          <p:sp>
            <p:nvSpPr>
              <p:cNvPr id="119" name="Rectangle 112"/>
              <p:cNvSpPr>
                <a:spLocks noChangeArrowheads="1"/>
              </p:cNvSpPr>
              <p:nvPr/>
            </p:nvSpPr>
            <p:spPr bwMode="auto">
              <a:xfrm>
                <a:off x="1246188" y="4840461"/>
                <a:ext cx="417512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CL</a:t>
                </a:r>
              </a:p>
            </p:txBody>
          </p:sp>
          <p:sp>
            <p:nvSpPr>
              <p:cNvPr id="120" name="Line 113"/>
              <p:cNvSpPr>
                <a:spLocks noChangeShapeType="1"/>
              </p:cNvSpPr>
              <p:nvPr/>
            </p:nvSpPr>
            <p:spPr bwMode="auto">
              <a:xfrm>
                <a:off x="1755775" y="4821411"/>
                <a:ext cx="54451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1" name="Line 114"/>
              <p:cNvSpPr>
                <a:spLocks noChangeShapeType="1"/>
              </p:cNvSpPr>
              <p:nvPr/>
            </p:nvSpPr>
            <p:spPr bwMode="auto">
              <a:xfrm>
                <a:off x="1755775" y="5164311"/>
                <a:ext cx="54451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2" name="Line 115"/>
              <p:cNvSpPr>
                <a:spLocks noChangeShapeType="1"/>
              </p:cNvSpPr>
              <p:nvPr/>
            </p:nvSpPr>
            <p:spPr bwMode="auto">
              <a:xfrm>
                <a:off x="1755775" y="4821411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3" name="Line 116"/>
              <p:cNvSpPr>
                <a:spLocks noChangeShapeType="1"/>
              </p:cNvSpPr>
              <p:nvPr/>
            </p:nvSpPr>
            <p:spPr bwMode="auto">
              <a:xfrm>
                <a:off x="2300288" y="4821411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4" name="Oval 123"/>
              <p:cNvSpPr>
                <a:spLocks noChangeArrowheads="1"/>
              </p:cNvSpPr>
              <p:nvPr/>
            </p:nvSpPr>
            <p:spPr bwMode="auto">
              <a:xfrm>
                <a:off x="1989138" y="5000799"/>
                <a:ext cx="71437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5" name="Rectangle 128"/>
              <p:cNvSpPr>
                <a:spLocks noChangeArrowheads="1"/>
              </p:cNvSpPr>
              <p:nvPr/>
            </p:nvSpPr>
            <p:spPr bwMode="auto">
              <a:xfrm>
                <a:off x="1768475" y="4821411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100</a:t>
                </a:r>
              </a:p>
            </p:txBody>
          </p:sp>
        </p:grpSp>
        <p:sp>
          <p:nvSpPr>
            <p:cNvPr id="126" name="Line 129"/>
            <p:cNvSpPr>
              <a:spLocks noChangeShapeType="1"/>
            </p:cNvSpPr>
            <p:nvPr/>
          </p:nvSpPr>
          <p:spPr bwMode="auto">
            <a:xfrm>
              <a:off x="1933575" y="5192669"/>
              <a:ext cx="205263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127" name="그룹 124"/>
            <p:cNvGrpSpPr>
              <a:grpSpLocks/>
            </p:cNvGrpSpPr>
            <p:nvPr/>
          </p:nvGrpSpPr>
          <p:grpSpPr bwMode="auto">
            <a:xfrm>
              <a:off x="7150100" y="4933906"/>
              <a:ext cx="1444625" cy="546100"/>
              <a:chOff x="7275513" y="4776409"/>
              <a:chExt cx="1444625" cy="545065"/>
            </a:xfrm>
          </p:grpSpPr>
          <p:sp>
            <p:nvSpPr>
              <p:cNvPr id="128" name="Rectangle 87"/>
              <p:cNvSpPr>
                <a:spLocks noChangeArrowheads="1"/>
              </p:cNvSpPr>
              <p:nvPr/>
            </p:nvSpPr>
            <p:spPr bwMode="auto">
              <a:xfrm>
                <a:off x="8177213" y="4999211"/>
                <a:ext cx="542925" cy="322263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9" name="Rectangle 103"/>
              <p:cNvSpPr>
                <a:spLocks noChangeArrowheads="1"/>
              </p:cNvSpPr>
              <p:nvPr/>
            </p:nvSpPr>
            <p:spPr bwMode="auto">
              <a:xfrm>
                <a:off x="7491413" y="4976986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130" name="Group 104"/>
              <p:cNvGrpSpPr>
                <a:grpSpLocks/>
              </p:cNvGrpSpPr>
              <p:nvPr/>
            </p:nvGrpSpPr>
            <p:grpSpPr bwMode="auto">
              <a:xfrm>
                <a:off x="7491413" y="4976986"/>
                <a:ext cx="1214437" cy="342900"/>
                <a:chOff x="4292" y="2863"/>
                <a:chExt cx="765" cy="216"/>
              </a:xfrm>
            </p:grpSpPr>
            <p:sp>
              <p:nvSpPr>
                <p:cNvPr id="133" name="Line 105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76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grpSp>
              <p:nvGrpSpPr>
                <p:cNvPr id="134" name="Group 106"/>
                <p:cNvGrpSpPr>
                  <a:grpSpLocks/>
                </p:cNvGrpSpPr>
                <p:nvPr/>
              </p:nvGrpSpPr>
              <p:grpSpPr bwMode="auto">
                <a:xfrm>
                  <a:off x="4292" y="2863"/>
                  <a:ext cx="765" cy="216"/>
                  <a:chOff x="4292" y="2863"/>
                  <a:chExt cx="765" cy="216"/>
                </a:xfrm>
              </p:grpSpPr>
              <p:sp>
                <p:nvSpPr>
                  <p:cNvPr id="135" name="Line 107"/>
                  <p:cNvSpPr>
                    <a:spLocks noChangeShapeType="1"/>
                  </p:cNvSpPr>
                  <p:nvPr/>
                </p:nvSpPr>
                <p:spPr bwMode="auto">
                  <a:xfrm>
                    <a:off x="4292" y="3079"/>
                    <a:ext cx="765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36" name="Line 108"/>
                  <p:cNvSpPr>
                    <a:spLocks noChangeShapeType="1"/>
                  </p:cNvSpPr>
                  <p:nvPr/>
                </p:nvSpPr>
                <p:spPr bwMode="auto">
                  <a:xfrm>
                    <a:off x="4292" y="2863"/>
                    <a:ext cx="0" cy="216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37" name="Line 109"/>
                  <p:cNvSpPr>
                    <a:spLocks noChangeShapeType="1"/>
                  </p:cNvSpPr>
                  <p:nvPr/>
                </p:nvSpPr>
                <p:spPr bwMode="auto">
                  <a:xfrm>
                    <a:off x="4714" y="2863"/>
                    <a:ext cx="0" cy="21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38" name="Line 110"/>
                  <p:cNvSpPr>
                    <a:spLocks noChangeShapeType="1"/>
                  </p:cNvSpPr>
                  <p:nvPr/>
                </p:nvSpPr>
                <p:spPr bwMode="auto">
                  <a:xfrm>
                    <a:off x="5057" y="2863"/>
                    <a:ext cx="0" cy="216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</p:grpSp>
          </p:grpSp>
          <p:sp>
            <p:nvSpPr>
              <p:cNvPr id="131" name="Rectangle 130"/>
              <p:cNvSpPr>
                <a:spLocks noChangeArrowheads="1"/>
              </p:cNvSpPr>
              <p:nvPr/>
            </p:nvSpPr>
            <p:spPr bwMode="auto">
              <a:xfrm>
                <a:off x="7275513" y="4776409"/>
                <a:ext cx="874712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300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132" name="Oval 131"/>
              <p:cNvSpPr>
                <a:spLocks noChangeArrowheads="1"/>
              </p:cNvSpPr>
              <p:nvPr/>
            </p:nvSpPr>
            <p:spPr bwMode="auto">
              <a:xfrm>
                <a:off x="8404225" y="5173836"/>
                <a:ext cx="71438" cy="7143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139" name="그룹 136"/>
            <p:cNvGrpSpPr>
              <a:grpSpLocks/>
            </p:cNvGrpSpPr>
            <p:nvPr/>
          </p:nvGrpSpPr>
          <p:grpSpPr bwMode="auto">
            <a:xfrm>
              <a:off x="990600" y="5521281"/>
              <a:ext cx="1008063" cy="400050"/>
              <a:chOff x="1116013" y="5362749"/>
              <a:chExt cx="1008062" cy="400050"/>
            </a:xfrm>
          </p:grpSpPr>
          <p:sp>
            <p:nvSpPr>
              <p:cNvPr id="140" name="Rectangle 86"/>
              <p:cNvSpPr>
                <a:spLocks noChangeArrowheads="1"/>
              </p:cNvSpPr>
              <p:nvPr/>
            </p:nvSpPr>
            <p:spPr bwMode="auto">
              <a:xfrm>
                <a:off x="1581150" y="5381799"/>
                <a:ext cx="542925" cy="336550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1" name="Rectangle 146"/>
              <p:cNvSpPr>
                <a:spLocks noChangeArrowheads="1"/>
              </p:cNvSpPr>
              <p:nvPr/>
            </p:nvSpPr>
            <p:spPr bwMode="auto">
              <a:xfrm>
                <a:off x="1116013" y="5419899"/>
                <a:ext cx="404812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new</a:t>
                </a:r>
              </a:p>
            </p:txBody>
          </p:sp>
          <p:sp>
            <p:nvSpPr>
              <p:cNvPr id="142" name="Line 147"/>
              <p:cNvSpPr>
                <a:spLocks noChangeShapeType="1"/>
              </p:cNvSpPr>
              <p:nvPr/>
            </p:nvSpPr>
            <p:spPr bwMode="auto">
              <a:xfrm>
                <a:off x="1579563" y="5362749"/>
                <a:ext cx="5445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3" name="Line 148"/>
              <p:cNvSpPr>
                <a:spLocks noChangeShapeType="1"/>
              </p:cNvSpPr>
              <p:nvPr/>
            </p:nvSpPr>
            <p:spPr bwMode="auto">
              <a:xfrm>
                <a:off x="1579563" y="5705649"/>
                <a:ext cx="544512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4" name="Line 149"/>
              <p:cNvSpPr>
                <a:spLocks noChangeShapeType="1"/>
              </p:cNvSpPr>
              <p:nvPr/>
            </p:nvSpPr>
            <p:spPr bwMode="auto">
              <a:xfrm>
                <a:off x="1579563" y="5362749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5" name="Line 150"/>
              <p:cNvSpPr>
                <a:spLocks noChangeShapeType="1"/>
              </p:cNvSpPr>
              <p:nvPr/>
            </p:nvSpPr>
            <p:spPr bwMode="auto">
              <a:xfrm>
                <a:off x="2124075" y="5362749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6" name="Oval 152"/>
              <p:cNvSpPr>
                <a:spLocks noChangeArrowheads="1"/>
              </p:cNvSpPr>
              <p:nvPr/>
            </p:nvSpPr>
            <p:spPr bwMode="auto">
              <a:xfrm>
                <a:off x="1822450" y="5545311"/>
                <a:ext cx="71438" cy="7143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sp>
          <p:nvSpPr>
            <p:cNvPr id="147" name="Rectangle 153"/>
            <p:cNvSpPr>
              <a:spLocks noChangeArrowheads="1"/>
            </p:cNvSpPr>
            <p:nvPr/>
          </p:nvSpPr>
          <p:spPr bwMode="auto">
            <a:xfrm>
              <a:off x="1403350" y="5516519"/>
              <a:ext cx="681038" cy="220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700</a:t>
              </a:r>
            </a:p>
          </p:txBody>
        </p:sp>
        <p:sp>
          <p:nvSpPr>
            <p:cNvPr id="148" name="Line 154"/>
            <p:cNvSpPr>
              <a:spLocks noChangeShapeType="1"/>
            </p:cNvSpPr>
            <p:nvPr/>
          </p:nvSpPr>
          <p:spPr bwMode="auto">
            <a:xfrm>
              <a:off x="1773238" y="5737181"/>
              <a:ext cx="633412" cy="0"/>
            </a:xfrm>
            <a:prstGeom prst="line">
              <a:avLst/>
            </a:prstGeom>
            <a:noFill/>
            <a:ln w="9525">
              <a:solidFill>
                <a:srgbClr val="1C1C1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149" name="그룹 146"/>
            <p:cNvGrpSpPr>
              <a:grpSpLocks/>
            </p:cNvGrpSpPr>
            <p:nvPr/>
          </p:nvGrpSpPr>
          <p:grpSpPr bwMode="auto">
            <a:xfrm>
              <a:off x="2200275" y="5418094"/>
              <a:ext cx="1420813" cy="542925"/>
              <a:chOff x="2325688" y="5260045"/>
              <a:chExt cx="1420812" cy="542441"/>
            </a:xfrm>
          </p:grpSpPr>
          <p:sp>
            <p:nvSpPr>
              <p:cNvPr id="150" name="Text Box 139"/>
              <p:cNvSpPr txBox="1">
                <a:spLocks noChangeArrowheads="1"/>
              </p:cNvSpPr>
              <p:nvPr/>
            </p:nvSpPr>
            <p:spPr bwMode="auto">
              <a:xfrm>
                <a:off x="2533650" y="5461174"/>
                <a:ext cx="671513" cy="2118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5600" tIns="28800" rIns="75600" bIns="28800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>
                    <a:latin typeface="+mn-ea"/>
                    <a:ea typeface="+mn-ea"/>
                  </a:rPr>
                  <a:t>x</a:t>
                </a:r>
              </a:p>
            </p:txBody>
          </p:sp>
          <p:sp>
            <p:nvSpPr>
              <p:cNvPr id="151" name="Line 140"/>
              <p:cNvSpPr>
                <a:spLocks noChangeShapeType="1"/>
              </p:cNvSpPr>
              <p:nvPr/>
            </p:nvSpPr>
            <p:spPr bwMode="auto">
              <a:xfrm>
                <a:off x="2532063" y="5459586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52" name="Line 141"/>
              <p:cNvSpPr>
                <a:spLocks noChangeShapeType="1"/>
              </p:cNvSpPr>
              <p:nvPr/>
            </p:nvSpPr>
            <p:spPr bwMode="auto">
              <a:xfrm>
                <a:off x="2532063" y="5802486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53" name="Line 142"/>
              <p:cNvSpPr>
                <a:spLocks noChangeShapeType="1"/>
              </p:cNvSpPr>
              <p:nvPr/>
            </p:nvSpPr>
            <p:spPr bwMode="auto">
              <a:xfrm>
                <a:off x="2532063" y="5459586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54" name="Line 143"/>
              <p:cNvSpPr>
                <a:spLocks noChangeShapeType="1"/>
              </p:cNvSpPr>
              <p:nvPr/>
            </p:nvSpPr>
            <p:spPr bwMode="auto">
              <a:xfrm>
                <a:off x="3201988" y="5459586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55" name="Line 144"/>
              <p:cNvSpPr>
                <a:spLocks noChangeShapeType="1"/>
              </p:cNvSpPr>
              <p:nvPr/>
            </p:nvSpPr>
            <p:spPr bwMode="auto">
              <a:xfrm>
                <a:off x="3746500" y="5459586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56" name="Rectangle 145"/>
              <p:cNvSpPr>
                <a:spLocks noChangeArrowheads="1"/>
              </p:cNvSpPr>
              <p:nvPr/>
            </p:nvSpPr>
            <p:spPr bwMode="auto">
              <a:xfrm>
                <a:off x="2325688" y="5260045"/>
                <a:ext cx="874712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700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157" name="Oval 151"/>
              <p:cNvSpPr>
                <a:spLocks noChangeArrowheads="1"/>
              </p:cNvSpPr>
              <p:nvPr/>
            </p:nvSpPr>
            <p:spPr bwMode="auto">
              <a:xfrm>
                <a:off x="3454400" y="5502449"/>
                <a:ext cx="71438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58" name="Rectangle 155"/>
              <p:cNvSpPr>
                <a:spLocks noChangeArrowheads="1"/>
              </p:cNvSpPr>
              <p:nvPr/>
            </p:nvSpPr>
            <p:spPr bwMode="auto">
              <a:xfrm>
                <a:off x="3219450" y="5602639"/>
                <a:ext cx="514350" cy="166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r>
                  <a:rPr lang="en-US" altLang="ko-KR" sz="10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  <a:ea typeface="+mn-ea"/>
                  </a:rPr>
                  <a:t>100</a:t>
                </a:r>
              </a:p>
            </p:txBody>
          </p:sp>
        </p:grpSp>
        <p:grpSp>
          <p:nvGrpSpPr>
            <p:cNvPr id="159" name="Group 156"/>
            <p:cNvGrpSpPr>
              <a:grpSpLocks/>
            </p:cNvGrpSpPr>
            <p:nvPr/>
          </p:nvGrpSpPr>
          <p:grpSpPr bwMode="auto">
            <a:xfrm>
              <a:off x="3367088" y="5300619"/>
              <a:ext cx="649287" cy="360362"/>
              <a:chOff x="2290" y="2069"/>
              <a:chExt cx="409" cy="454"/>
            </a:xfrm>
          </p:grpSpPr>
          <p:sp>
            <p:nvSpPr>
              <p:cNvPr id="160" name="Line 157"/>
              <p:cNvSpPr>
                <a:spLocks noChangeShapeType="1"/>
              </p:cNvSpPr>
              <p:nvPr/>
            </p:nvSpPr>
            <p:spPr bwMode="auto">
              <a:xfrm flipV="1">
                <a:off x="2290" y="2069"/>
                <a:ext cx="0" cy="45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61" name="Line 158"/>
              <p:cNvSpPr>
                <a:spLocks noChangeShapeType="1"/>
              </p:cNvSpPr>
              <p:nvPr/>
            </p:nvSpPr>
            <p:spPr bwMode="auto">
              <a:xfrm>
                <a:off x="2290" y="2078"/>
                <a:ext cx="40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sp>
          <p:nvSpPr>
            <p:cNvPr id="162" name="Rectangle 159"/>
            <p:cNvSpPr>
              <a:spLocks noChangeArrowheads="1"/>
            </p:cNvSpPr>
            <p:nvPr/>
          </p:nvSpPr>
          <p:spPr bwMode="auto">
            <a:xfrm>
              <a:off x="8021638" y="5114881"/>
              <a:ext cx="574675" cy="233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700</a:t>
              </a:r>
            </a:p>
          </p:txBody>
        </p:sp>
        <p:grpSp>
          <p:nvGrpSpPr>
            <p:cNvPr id="163" name="그룹 160"/>
            <p:cNvGrpSpPr>
              <a:grpSpLocks/>
            </p:cNvGrpSpPr>
            <p:nvPr/>
          </p:nvGrpSpPr>
          <p:grpSpPr bwMode="auto">
            <a:xfrm>
              <a:off x="7077075" y="5443494"/>
              <a:ext cx="630238" cy="776287"/>
              <a:chOff x="7202488" y="5284961"/>
              <a:chExt cx="630237" cy="776288"/>
            </a:xfrm>
          </p:grpSpPr>
          <p:sp>
            <p:nvSpPr>
              <p:cNvPr id="164" name="Rectangle 132"/>
              <p:cNvSpPr>
                <a:spLocks noChangeArrowheads="1"/>
              </p:cNvSpPr>
              <p:nvPr/>
            </p:nvSpPr>
            <p:spPr bwMode="auto">
              <a:xfrm>
                <a:off x="7202488" y="5718349"/>
                <a:ext cx="547687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temp</a:t>
                </a:r>
              </a:p>
            </p:txBody>
          </p:sp>
          <p:sp>
            <p:nvSpPr>
              <p:cNvPr id="165" name="Line 133"/>
              <p:cNvSpPr>
                <a:spLocks noChangeShapeType="1"/>
              </p:cNvSpPr>
              <p:nvPr/>
            </p:nvSpPr>
            <p:spPr bwMode="auto">
              <a:xfrm>
                <a:off x="7288213" y="5443711"/>
                <a:ext cx="5445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66" name="Line 134"/>
              <p:cNvSpPr>
                <a:spLocks noChangeShapeType="1"/>
              </p:cNvSpPr>
              <p:nvPr/>
            </p:nvSpPr>
            <p:spPr bwMode="auto">
              <a:xfrm>
                <a:off x="7288213" y="5786611"/>
                <a:ext cx="544512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67" name="Line 135"/>
              <p:cNvSpPr>
                <a:spLocks noChangeShapeType="1"/>
              </p:cNvSpPr>
              <p:nvPr/>
            </p:nvSpPr>
            <p:spPr bwMode="auto">
              <a:xfrm>
                <a:off x="7288213" y="5443711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68" name="Line 136"/>
              <p:cNvSpPr>
                <a:spLocks noChangeShapeType="1"/>
              </p:cNvSpPr>
              <p:nvPr/>
            </p:nvSpPr>
            <p:spPr bwMode="auto">
              <a:xfrm>
                <a:off x="7832725" y="5443711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69" name="Rectangle 137"/>
              <p:cNvSpPr>
                <a:spLocks noChangeArrowheads="1"/>
              </p:cNvSpPr>
              <p:nvPr/>
            </p:nvSpPr>
            <p:spPr bwMode="auto">
              <a:xfrm>
                <a:off x="7305675" y="5586586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latin typeface="+mn-ea"/>
                    <a:ea typeface="+mn-ea"/>
                  </a:rPr>
                  <a:t>300</a:t>
                </a:r>
              </a:p>
            </p:txBody>
          </p:sp>
          <p:sp>
            <p:nvSpPr>
              <p:cNvPr id="170" name="Oval 138"/>
              <p:cNvSpPr>
                <a:spLocks noChangeArrowheads="1"/>
              </p:cNvSpPr>
              <p:nvPr/>
            </p:nvSpPr>
            <p:spPr bwMode="auto">
              <a:xfrm>
                <a:off x="7545388" y="5515149"/>
                <a:ext cx="71437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71" name="Line 160"/>
              <p:cNvSpPr>
                <a:spLocks noChangeShapeType="1"/>
              </p:cNvSpPr>
              <p:nvPr/>
            </p:nvSpPr>
            <p:spPr bwMode="auto">
              <a:xfrm flipV="1">
                <a:off x="7583488" y="5284961"/>
                <a:ext cx="0" cy="2317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172" name="Group 161"/>
            <p:cNvGrpSpPr>
              <a:grpSpLocks/>
            </p:cNvGrpSpPr>
            <p:nvPr/>
          </p:nvGrpSpPr>
          <p:grpSpPr bwMode="auto">
            <a:xfrm>
              <a:off x="2141538" y="5375231"/>
              <a:ext cx="6626225" cy="852488"/>
              <a:chOff x="1156" y="2207"/>
              <a:chExt cx="4174" cy="537"/>
            </a:xfrm>
          </p:grpSpPr>
          <p:sp>
            <p:nvSpPr>
              <p:cNvPr id="173" name="Line 162"/>
              <p:cNvSpPr>
                <a:spLocks noChangeShapeType="1"/>
              </p:cNvSpPr>
              <p:nvPr/>
            </p:nvSpPr>
            <p:spPr bwMode="auto">
              <a:xfrm>
                <a:off x="5067" y="2207"/>
                <a:ext cx="263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74" name="Line 163"/>
              <p:cNvSpPr>
                <a:spLocks noChangeShapeType="1"/>
              </p:cNvSpPr>
              <p:nvPr/>
            </p:nvSpPr>
            <p:spPr bwMode="auto">
              <a:xfrm>
                <a:off x="5330" y="2207"/>
                <a:ext cx="0" cy="537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75" name="Line 164"/>
              <p:cNvSpPr>
                <a:spLocks noChangeShapeType="1"/>
              </p:cNvSpPr>
              <p:nvPr/>
            </p:nvSpPr>
            <p:spPr bwMode="auto">
              <a:xfrm>
                <a:off x="1156" y="2741"/>
                <a:ext cx="4174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76" name="Line 165"/>
              <p:cNvSpPr>
                <a:spLocks noChangeShapeType="1"/>
              </p:cNvSpPr>
              <p:nvPr/>
            </p:nvSpPr>
            <p:spPr bwMode="auto">
              <a:xfrm flipH="1">
                <a:off x="1156" y="2524"/>
                <a:ext cx="2" cy="21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77" name="Line 166"/>
              <p:cNvSpPr>
                <a:spLocks noChangeShapeType="1"/>
              </p:cNvSpPr>
              <p:nvPr/>
            </p:nvSpPr>
            <p:spPr bwMode="auto">
              <a:xfrm>
                <a:off x="1156" y="2523"/>
                <a:ext cx="18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</p:grpSp>
      <p:sp>
        <p:nvSpPr>
          <p:cNvPr id="178" name="타원 177"/>
          <p:cNvSpPr/>
          <p:nvPr/>
        </p:nvSpPr>
        <p:spPr>
          <a:xfrm>
            <a:off x="3157732" y="3209638"/>
            <a:ext cx="556864" cy="51167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79" name="타원 178"/>
          <p:cNvSpPr/>
          <p:nvPr/>
        </p:nvSpPr>
        <p:spPr>
          <a:xfrm>
            <a:off x="7472506" y="5357557"/>
            <a:ext cx="556864" cy="51167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34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➋- e </a:t>
            </a:r>
            <a:r>
              <a:rPr lang="en-US" altLang="ko-KR" dirty="0"/>
              <a:t>CL ← new</a:t>
            </a:r>
            <a:r>
              <a:rPr lang="en-US" altLang="ko-KR" dirty="0" smtClean="0"/>
              <a:t>;</a:t>
            </a:r>
          </a:p>
          <a:p>
            <a:pPr marL="1255713" lvl="2" indent="0">
              <a:buNone/>
              <a:defRPr/>
            </a:pPr>
            <a:r>
              <a:rPr lang="ko-KR" altLang="en-US" sz="1600" b="1" dirty="0" smtClean="0">
                <a:solidFill>
                  <a:srgbClr val="0000CC"/>
                </a:solidFill>
              </a:rPr>
              <a:t>노드 </a:t>
            </a:r>
            <a:r>
              <a:rPr lang="en-US" altLang="ko-KR" sz="1600" b="1" dirty="0">
                <a:solidFill>
                  <a:srgbClr val="0000CC"/>
                </a:solidFill>
              </a:rPr>
              <a:t>new</a:t>
            </a:r>
            <a:r>
              <a:rPr lang="ko-KR" altLang="en-US" sz="1600" b="1" dirty="0">
                <a:solidFill>
                  <a:srgbClr val="0000CC"/>
                </a:solidFill>
              </a:rPr>
              <a:t>의 값을 </a:t>
            </a:r>
            <a:r>
              <a:rPr lang="ko-KR" altLang="en-US" sz="1600" dirty="0"/>
              <a:t>리스트 </a:t>
            </a:r>
            <a:r>
              <a:rPr lang="ko-KR" altLang="en-US" sz="1600" b="1" dirty="0">
                <a:solidFill>
                  <a:srgbClr val="FF0000"/>
                </a:solidFill>
              </a:rPr>
              <a:t>포인터 </a:t>
            </a:r>
            <a:r>
              <a:rPr lang="en-US" altLang="ko-KR" sz="1600" b="1" dirty="0">
                <a:solidFill>
                  <a:srgbClr val="FF0000"/>
                </a:solidFill>
              </a:rPr>
              <a:t>CL</a:t>
            </a:r>
            <a:r>
              <a:rPr lang="ko-KR" altLang="en-US" sz="1600" b="1" dirty="0">
                <a:solidFill>
                  <a:srgbClr val="FF0000"/>
                </a:solidFill>
              </a:rPr>
              <a:t>에 </a:t>
            </a:r>
            <a:r>
              <a:rPr lang="ko-KR" altLang="en-US" sz="1600" dirty="0">
                <a:solidFill>
                  <a:srgbClr val="0000FF"/>
                </a:solidFill>
              </a:rPr>
              <a:t>저장</a:t>
            </a:r>
            <a:r>
              <a:rPr lang="ko-KR" altLang="en-US" sz="1600" dirty="0"/>
              <a:t>하여 노드 </a:t>
            </a:r>
            <a:r>
              <a:rPr lang="en-US" altLang="ko-KR" sz="1600" dirty="0">
                <a:solidFill>
                  <a:srgbClr val="0000FF"/>
                </a:solidFill>
              </a:rPr>
              <a:t>new</a:t>
            </a:r>
            <a:r>
              <a:rPr lang="ko-KR" altLang="en-US" sz="1600" dirty="0"/>
              <a:t>가 </a:t>
            </a:r>
            <a:r>
              <a:rPr lang="ko-KR" altLang="en-US" sz="1600" dirty="0" smtClean="0"/>
              <a:t>리스트의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>
                <a:solidFill>
                  <a:srgbClr val="FF0000"/>
                </a:solidFill>
              </a:rPr>
              <a:t>첫 </a:t>
            </a:r>
            <a:r>
              <a:rPr lang="ko-KR" altLang="en-US" sz="1600" dirty="0">
                <a:solidFill>
                  <a:srgbClr val="FF0000"/>
                </a:solidFill>
              </a:rPr>
              <a:t>번째 </a:t>
            </a:r>
            <a:r>
              <a:rPr lang="ko-KR" altLang="en-US" sz="1600" dirty="0">
                <a:solidFill>
                  <a:srgbClr val="0000FF"/>
                </a:solidFill>
              </a:rPr>
              <a:t>노드</a:t>
            </a:r>
            <a:r>
              <a:rPr lang="ko-KR" altLang="en-US" sz="1600" dirty="0"/>
              <a:t>가 되도록 </a:t>
            </a:r>
            <a:r>
              <a:rPr lang="ko-KR" altLang="en-US" sz="1600" dirty="0">
                <a:solidFill>
                  <a:srgbClr val="0000FF"/>
                </a:solidFill>
              </a:rPr>
              <a:t>지정</a:t>
            </a:r>
            <a:r>
              <a:rPr lang="ko-KR" altLang="en-US" sz="1600" dirty="0"/>
              <a:t> </a:t>
            </a:r>
            <a:endParaRPr lang="ko-KR" altLang="en-US" sz="1400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endParaRPr lang="ko-KR" altLang="en-US" dirty="0" smtClean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1331640" y="2420888"/>
            <a:ext cx="7200801" cy="1852612"/>
            <a:chOff x="539750" y="1903413"/>
            <a:chExt cx="8353425" cy="1852612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539750" y="1903413"/>
              <a:ext cx="8353425" cy="185261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6084888" y="2012950"/>
              <a:ext cx="593725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000" b="1">
                <a:solidFill>
                  <a:schemeClr val="bg2"/>
                </a:solidFill>
                <a:latin typeface="+mn-ea"/>
                <a:ea typeface="+mn-ea"/>
              </a:endParaRPr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5421313" y="2012950"/>
              <a:ext cx="62230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b" anchorCtr="1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000" b="1">
                <a:solidFill>
                  <a:schemeClr val="bg2"/>
                </a:solidFill>
                <a:latin typeface="+mn-ea"/>
                <a:ea typeface="+mn-ea"/>
              </a:endParaRPr>
            </a:p>
          </p:txBody>
        </p:sp>
        <p:grpSp>
          <p:nvGrpSpPr>
            <p:cNvPr id="8" name="Group 37"/>
            <p:cNvGrpSpPr>
              <a:grpSpLocks/>
            </p:cNvGrpSpPr>
            <p:nvPr/>
          </p:nvGrpSpPr>
          <p:grpSpPr bwMode="auto">
            <a:xfrm>
              <a:off x="4668838" y="2517775"/>
              <a:ext cx="757237" cy="71438"/>
              <a:chOff x="1701" y="709"/>
              <a:chExt cx="477" cy="45"/>
            </a:xfrm>
          </p:grpSpPr>
          <p:sp>
            <p:nvSpPr>
              <p:cNvPr id="9" name="Line 38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0" name="Oval 39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11" name="Group 40"/>
            <p:cNvGrpSpPr>
              <a:grpSpLocks/>
            </p:cNvGrpSpPr>
            <p:nvPr/>
          </p:nvGrpSpPr>
          <p:grpSpPr bwMode="auto">
            <a:xfrm>
              <a:off x="6362700" y="2517775"/>
              <a:ext cx="757238" cy="71438"/>
              <a:chOff x="1701" y="709"/>
              <a:chExt cx="477" cy="45"/>
            </a:xfrm>
          </p:grpSpPr>
          <p:sp>
            <p:nvSpPr>
              <p:cNvPr id="12" name="Line 41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" name="Oval 42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14" name="그룹 12"/>
            <p:cNvGrpSpPr>
              <a:grpSpLocks/>
            </p:cNvGrpSpPr>
            <p:nvPr/>
          </p:nvGrpSpPr>
          <p:grpSpPr bwMode="auto">
            <a:xfrm>
              <a:off x="885825" y="2181225"/>
              <a:ext cx="1054100" cy="361950"/>
              <a:chOff x="885751" y="2181225"/>
              <a:chExt cx="1054100" cy="361950"/>
            </a:xfrm>
          </p:grpSpPr>
          <p:sp>
            <p:nvSpPr>
              <p:cNvPr id="15" name="Rectangle 7"/>
              <p:cNvSpPr>
                <a:spLocks noChangeArrowheads="1"/>
              </p:cNvSpPr>
              <p:nvPr/>
            </p:nvSpPr>
            <p:spPr bwMode="auto">
              <a:xfrm>
                <a:off x="1388988" y="2189163"/>
                <a:ext cx="542925" cy="349250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6" name="Rectangle 32"/>
              <p:cNvSpPr>
                <a:spLocks noChangeArrowheads="1"/>
              </p:cNvSpPr>
              <p:nvPr/>
            </p:nvSpPr>
            <p:spPr bwMode="auto">
              <a:xfrm>
                <a:off x="885751" y="2200275"/>
                <a:ext cx="417512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CL</a:t>
                </a:r>
              </a:p>
            </p:txBody>
          </p:sp>
          <p:sp>
            <p:nvSpPr>
              <p:cNvPr id="17" name="Line 33"/>
              <p:cNvSpPr>
                <a:spLocks noChangeShapeType="1"/>
              </p:cNvSpPr>
              <p:nvPr/>
            </p:nvSpPr>
            <p:spPr bwMode="auto">
              <a:xfrm>
                <a:off x="1395338" y="2181225"/>
                <a:ext cx="54451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8" name="Line 34"/>
              <p:cNvSpPr>
                <a:spLocks noChangeShapeType="1"/>
              </p:cNvSpPr>
              <p:nvPr/>
            </p:nvSpPr>
            <p:spPr bwMode="auto">
              <a:xfrm>
                <a:off x="1395338" y="2524125"/>
                <a:ext cx="54451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9" name="Line 35"/>
              <p:cNvSpPr>
                <a:spLocks noChangeShapeType="1"/>
              </p:cNvSpPr>
              <p:nvPr/>
            </p:nvSpPr>
            <p:spPr bwMode="auto">
              <a:xfrm>
                <a:off x="1395338" y="2181225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0" name="Line 36"/>
              <p:cNvSpPr>
                <a:spLocks noChangeShapeType="1"/>
              </p:cNvSpPr>
              <p:nvPr/>
            </p:nvSpPr>
            <p:spPr bwMode="auto">
              <a:xfrm>
                <a:off x="1939851" y="218122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1" name="Oval 43"/>
              <p:cNvSpPr>
                <a:spLocks noChangeArrowheads="1"/>
              </p:cNvSpPr>
              <p:nvPr/>
            </p:nvSpPr>
            <p:spPr bwMode="auto">
              <a:xfrm>
                <a:off x="1628701" y="2389188"/>
                <a:ext cx="71437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22" name="그룹 20"/>
            <p:cNvGrpSpPr>
              <a:grpSpLocks/>
            </p:cNvGrpSpPr>
            <p:nvPr/>
          </p:nvGrpSpPr>
          <p:grpSpPr bwMode="auto">
            <a:xfrm>
              <a:off x="3605213" y="2146300"/>
              <a:ext cx="1355725" cy="533400"/>
              <a:chOff x="3605138" y="2146784"/>
              <a:chExt cx="1355725" cy="532916"/>
            </a:xfrm>
          </p:grpSpPr>
          <p:sp>
            <p:nvSpPr>
              <p:cNvPr id="23" name="Rectangle 8"/>
              <p:cNvSpPr>
                <a:spLocks noChangeArrowheads="1"/>
              </p:cNvSpPr>
              <p:nvPr/>
            </p:nvSpPr>
            <p:spPr bwMode="auto">
              <a:xfrm>
                <a:off x="3746426" y="2336800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4" name="Line 9"/>
              <p:cNvSpPr>
                <a:spLocks noChangeShapeType="1"/>
              </p:cNvSpPr>
              <p:nvPr/>
            </p:nvSpPr>
            <p:spPr bwMode="auto">
              <a:xfrm>
                <a:off x="3746426" y="2336800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5" name="Line 10"/>
              <p:cNvSpPr>
                <a:spLocks noChangeShapeType="1"/>
              </p:cNvSpPr>
              <p:nvPr/>
            </p:nvSpPr>
            <p:spPr bwMode="auto">
              <a:xfrm>
                <a:off x="3746426" y="2679700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6" name="Line 11"/>
              <p:cNvSpPr>
                <a:spLocks noChangeShapeType="1"/>
              </p:cNvSpPr>
              <p:nvPr/>
            </p:nvSpPr>
            <p:spPr bwMode="auto">
              <a:xfrm>
                <a:off x="3746426" y="233680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7" name="Line 12"/>
              <p:cNvSpPr>
                <a:spLocks noChangeShapeType="1"/>
              </p:cNvSpPr>
              <p:nvPr/>
            </p:nvSpPr>
            <p:spPr bwMode="auto">
              <a:xfrm>
                <a:off x="4416351" y="2336800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8" name="Line 13"/>
              <p:cNvSpPr>
                <a:spLocks noChangeShapeType="1"/>
              </p:cNvSpPr>
              <p:nvPr/>
            </p:nvSpPr>
            <p:spPr bwMode="auto">
              <a:xfrm>
                <a:off x="4960863" y="233680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9" name="Rectangle 44"/>
              <p:cNvSpPr>
                <a:spLocks noChangeArrowheads="1"/>
              </p:cNvSpPr>
              <p:nvPr/>
            </p:nvSpPr>
            <p:spPr bwMode="auto">
              <a:xfrm>
                <a:off x="3605138" y="2146784"/>
                <a:ext cx="874713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100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30" name="Rectangle 45"/>
              <p:cNvSpPr>
                <a:spLocks noChangeArrowheads="1"/>
              </p:cNvSpPr>
              <p:nvPr/>
            </p:nvSpPr>
            <p:spPr bwMode="auto">
              <a:xfrm>
                <a:off x="4444926" y="2344738"/>
                <a:ext cx="514350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</a:p>
            </p:txBody>
          </p:sp>
        </p:grpSp>
        <p:grpSp>
          <p:nvGrpSpPr>
            <p:cNvPr id="31" name="그룹 29"/>
            <p:cNvGrpSpPr>
              <a:grpSpLocks/>
            </p:cNvGrpSpPr>
            <p:nvPr/>
          </p:nvGrpSpPr>
          <p:grpSpPr bwMode="auto">
            <a:xfrm>
              <a:off x="5187950" y="2139950"/>
              <a:ext cx="1447800" cy="539750"/>
              <a:chOff x="5187876" y="2140434"/>
              <a:chExt cx="1447800" cy="539266"/>
            </a:xfrm>
          </p:grpSpPr>
          <p:sp>
            <p:nvSpPr>
              <p:cNvPr id="32" name="Rectangle 14"/>
              <p:cNvSpPr>
                <a:spLocks noChangeArrowheads="1"/>
              </p:cNvSpPr>
              <p:nvPr/>
            </p:nvSpPr>
            <p:spPr bwMode="auto">
              <a:xfrm>
                <a:off x="6043538" y="2336800"/>
                <a:ext cx="592138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3" name="Rectangle 15"/>
              <p:cNvSpPr>
                <a:spLocks noChangeArrowheads="1"/>
              </p:cNvSpPr>
              <p:nvPr/>
            </p:nvSpPr>
            <p:spPr bwMode="auto">
              <a:xfrm>
                <a:off x="5421238" y="2336800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4" name="Line 18"/>
              <p:cNvSpPr>
                <a:spLocks noChangeShapeType="1"/>
              </p:cNvSpPr>
              <p:nvPr/>
            </p:nvSpPr>
            <p:spPr bwMode="auto">
              <a:xfrm>
                <a:off x="5421238" y="2336800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5" name="Line 19"/>
              <p:cNvSpPr>
                <a:spLocks noChangeShapeType="1"/>
              </p:cNvSpPr>
              <p:nvPr/>
            </p:nvSpPr>
            <p:spPr bwMode="auto">
              <a:xfrm>
                <a:off x="5421238" y="2679700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6" name="Line 20"/>
              <p:cNvSpPr>
                <a:spLocks noChangeShapeType="1"/>
              </p:cNvSpPr>
              <p:nvPr/>
            </p:nvSpPr>
            <p:spPr bwMode="auto">
              <a:xfrm>
                <a:off x="5421238" y="233680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7" name="Line 21"/>
              <p:cNvSpPr>
                <a:spLocks noChangeShapeType="1"/>
              </p:cNvSpPr>
              <p:nvPr/>
            </p:nvSpPr>
            <p:spPr bwMode="auto">
              <a:xfrm>
                <a:off x="6091163" y="2336800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8" name="Line 22"/>
              <p:cNvSpPr>
                <a:spLocks noChangeShapeType="1"/>
              </p:cNvSpPr>
              <p:nvPr/>
            </p:nvSpPr>
            <p:spPr bwMode="auto">
              <a:xfrm>
                <a:off x="6635676" y="233680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9" name="Rectangle 46"/>
              <p:cNvSpPr>
                <a:spLocks noChangeArrowheads="1"/>
              </p:cNvSpPr>
              <p:nvPr/>
            </p:nvSpPr>
            <p:spPr bwMode="auto">
              <a:xfrm>
                <a:off x="5187876" y="2140434"/>
                <a:ext cx="874712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</p:grpSp>
        <p:sp>
          <p:nvSpPr>
            <p:cNvPr id="40" name="Rectangle 47"/>
            <p:cNvSpPr>
              <a:spLocks noChangeArrowheads="1"/>
            </p:cNvSpPr>
            <p:nvPr/>
          </p:nvSpPr>
          <p:spPr bwMode="auto">
            <a:xfrm>
              <a:off x="6103938" y="2338388"/>
              <a:ext cx="514350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000" b="1">
                  <a:solidFill>
                    <a:srgbClr val="000000"/>
                  </a:solidFill>
                  <a:latin typeface="+mn-ea"/>
                  <a:ea typeface="+mn-ea"/>
                </a:rPr>
                <a:t>300</a:t>
              </a:r>
            </a:p>
          </p:txBody>
        </p:sp>
        <p:sp>
          <p:nvSpPr>
            <p:cNvPr id="41" name="Rectangle 50"/>
            <p:cNvSpPr>
              <a:spLocks noChangeArrowheads="1"/>
            </p:cNvSpPr>
            <p:nvPr/>
          </p:nvSpPr>
          <p:spPr bwMode="auto">
            <a:xfrm>
              <a:off x="6840538" y="3090863"/>
              <a:ext cx="547687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000" b="1">
                  <a:latin typeface="+mn-ea"/>
                  <a:ea typeface="+mn-ea"/>
                </a:rPr>
                <a:t>temp</a:t>
              </a:r>
            </a:p>
          </p:txBody>
        </p:sp>
        <p:sp>
          <p:nvSpPr>
            <p:cNvPr id="42" name="Line 51"/>
            <p:cNvSpPr>
              <a:spLocks noChangeShapeType="1"/>
            </p:cNvSpPr>
            <p:nvPr/>
          </p:nvSpPr>
          <p:spPr bwMode="auto">
            <a:xfrm>
              <a:off x="6927850" y="2803525"/>
              <a:ext cx="5445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43" name="Line 52"/>
            <p:cNvSpPr>
              <a:spLocks noChangeShapeType="1"/>
            </p:cNvSpPr>
            <p:nvPr/>
          </p:nvSpPr>
          <p:spPr bwMode="auto">
            <a:xfrm>
              <a:off x="6927850" y="3146425"/>
              <a:ext cx="544513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44" name="Line 53"/>
            <p:cNvSpPr>
              <a:spLocks noChangeShapeType="1"/>
            </p:cNvSpPr>
            <p:nvPr/>
          </p:nvSpPr>
          <p:spPr bwMode="auto">
            <a:xfrm>
              <a:off x="6927850" y="2803525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45" name="Line 54"/>
            <p:cNvSpPr>
              <a:spLocks noChangeShapeType="1"/>
            </p:cNvSpPr>
            <p:nvPr/>
          </p:nvSpPr>
          <p:spPr bwMode="auto">
            <a:xfrm>
              <a:off x="7472363" y="2803525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46" name="Rectangle 55"/>
            <p:cNvSpPr>
              <a:spLocks noChangeArrowheads="1"/>
            </p:cNvSpPr>
            <p:nvPr/>
          </p:nvSpPr>
          <p:spPr bwMode="auto">
            <a:xfrm>
              <a:off x="6945313" y="2946400"/>
              <a:ext cx="51435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000" b="1">
                  <a:latin typeface="+mn-ea"/>
                  <a:ea typeface="+mn-ea"/>
                </a:rPr>
                <a:t>300</a:t>
              </a:r>
            </a:p>
          </p:txBody>
        </p:sp>
        <p:sp>
          <p:nvSpPr>
            <p:cNvPr id="47" name="Oval 56"/>
            <p:cNvSpPr>
              <a:spLocks noChangeArrowheads="1"/>
            </p:cNvSpPr>
            <p:nvPr/>
          </p:nvSpPr>
          <p:spPr bwMode="auto">
            <a:xfrm>
              <a:off x="7185025" y="2874963"/>
              <a:ext cx="71438" cy="71437"/>
            </a:xfrm>
            <a:prstGeom prst="ellips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48" name="그룹 46"/>
            <p:cNvGrpSpPr>
              <a:grpSpLocks/>
            </p:cNvGrpSpPr>
            <p:nvPr/>
          </p:nvGrpSpPr>
          <p:grpSpPr bwMode="auto">
            <a:xfrm>
              <a:off x="755650" y="2722563"/>
              <a:ext cx="1008063" cy="400050"/>
              <a:chOff x="755576" y="2722563"/>
              <a:chExt cx="1008062" cy="400050"/>
            </a:xfrm>
          </p:grpSpPr>
          <p:sp>
            <p:nvSpPr>
              <p:cNvPr id="49" name="Rectangle 6"/>
              <p:cNvSpPr>
                <a:spLocks noChangeArrowheads="1"/>
              </p:cNvSpPr>
              <p:nvPr/>
            </p:nvSpPr>
            <p:spPr bwMode="auto">
              <a:xfrm>
                <a:off x="1220713" y="2741613"/>
                <a:ext cx="542925" cy="336550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0" name="Rectangle 64"/>
              <p:cNvSpPr>
                <a:spLocks noChangeArrowheads="1"/>
              </p:cNvSpPr>
              <p:nvPr/>
            </p:nvSpPr>
            <p:spPr bwMode="auto">
              <a:xfrm>
                <a:off x="755576" y="2779713"/>
                <a:ext cx="404812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new</a:t>
                </a:r>
              </a:p>
            </p:txBody>
          </p:sp>
          <p:sp>
            <p:nvSpPr>
              <p:cNvPr id="51" name="Line 65"/>
              <p:cNvSpPr>
                <a:spLocks noChangeShapeType="1"/>
              </p:cNvSpPr>
              <p:nvPr/>
            </p:nvSpPr>
            <p:spPr bwMode="auto">
              <a:xfrm>
                <a:off x="1219126" y="2722563"/>
                <a:ext cx="5445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2" name="Line 66"/>
              <p:cNvSpPr>
                <a:spLocks noChangeShapeType="1"/>
              </p:cNvSpPr>
              <p:nvPr/>
            </p:nvSpPr>
            <p:spPr bwMode="auto">
              <a:xfrm>
                <a:off x="1219126" y="3065463"/>
                <a:ext cx="544512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3" name="Line 67"/>
              <p:cNvSpPr>
                <a:spLocks noChangeShapeType="1"/>
              </p:cNvSpPr>
              <p:nvPr/>
            </p:nvSpPr>
            <p:spPr bwMode="auto">
              <a:xfrm>
                <a:off x="1219126" y="272256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4" name="Line 68"/>
              <p:cNvSpPr>
                <a:spLocks noChangeShapeType="1"/>
              </p:cNvSpPr>
              <p:nvPr/>
            </p:nvSpPr>
            <p:spPr bwMode="auto">
              <a:xfrm>
                <a:off x="1763638" y="27225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5" name="Oval 70"/>
              <p:cNvSpPr>
                <a:spLocks noChangeArrowheads="1"/>
              </p:cNvSpPr>
              <p:nvPr/>
            </p:nvSpPr>
            <p:spPr bwMode="auto">
              <a:xfrm>
                <a:off x="1462013" y="2905125"/>
                <a:ext cx="71438" cy="7143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sp>
          <p:nvSpPr>
            <p:cNvPr id="56" name="Rectangle 71"/>
            <p:cNvSpPr>
              <a:spLocks noChangeArrowheads="1"/>
            </p:cNvSpPr>
            <p:nvPr/>
          </p:nvSpPr>
          <p:spPr bwMode="auto">
            <a:xfrm>
              <a:off x="1200150" y="2722563"/>
              <a:ext cx="6096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700</a:t>
              </a:r>
            </a:p>
          </p:txBody>
        </p:sp>
        <p:sp>
          <p:nvSpPr>
            <p:cNvPr id="57" name="Line 72"/>
            <p:cNvSpPr>
              <a:spLocks noChangeShapeType="1"/>
            </p:cNvSpPr>
            <p:nvPr/>
          </p:nvSpPr>
          <p:spPr bwMode="auto">
            <a:xfrm>
              <a:off x="1538288" y="2938463"/>
              <a:ext cx="633412" cy="0"/>
            </a:xfrm>
            <a:prstGeom prst="line">
              <a:avLst/>
            </a:prstGeom>
            <a:noFill/>
            <a:ln w="9525">
              <a:solidFill>
                <a:srgbClr val="1C1C1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58" name="그룹 56"/>
            <p:cNvGrpSpPr>
              <a:grpSpLocks/>
            </p:cNvGrpSpPr>
            <p:nvPr/>
          </p:nvGrpSpPr>
          <p:grpSpPr bwMode="auto">
            <a:xfrm>
              <a:off x="1965325" y="2632075"/>
              <a:ext cx="1420813" cy="530225"/>
              <a:chOff x="1965251" y="2632295"/>
              <a:chExt cx="1420812" cy="530005"/>
            </a:xfrm>
          </p:grpSpPr>
          <p:sp>
            <p:nvSpPr>
              <p:cNvPr id="59" name="Text Box 57"/>
              <p:cNvSpPr txBox="1">
                <a:spLocks noChangeArrowheads="1"/>
              </p:cNvSpPr>
              <p:nvPr/>
            </p:nvSpPr>
            <p:spPr bwMode="auto">
              <a:xfrm>
                <a:off x="2173213" y="2820988"/>
                <a:ext cx="671513" cy="2119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5600" tIns="28800" rIns="75600" bIns="28800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>
                    <a:latin typeface="+mn-ea"/>
                    <a:ea typeface="+mn-ea"/>
                  </a:rPr>
                  <a:t>x</a:t>
                </a:r>
              </a:p>
            </p:txBody>
          </p:sp>
          <p:sp>
            <p:nvSpPr>
              <p:cNvPr id="60" name="Line 58"/>
              <p:cNvSpPr>
                <a:spLocks noChangeShapeType="1"/>
              </p:cNvSpPr>
              <p:nvPr/>
            </p:nvSpPr>
            <p:spPr bwMode="auto">
              <a:xfrm>
                <a:off x="2171626" y="2819400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1" name="Line 59"/>
              <p:cNvSpPr>
                <a:spLocks noChangeShapeType="1"/>
              </p:cNvSpPr>
              <p:nvPr/>
            </p:nvSpPr>
            <p:spPr bwMode="auto">
              <a:xfrm>
                <a:off x="2171626" y="3162300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2" name="Line 60"/>
              <p:cNvSpPr>
                <a:spLocks noChangeShapeType="1"/>
              </p:cNvSpPr>
              <p:nvPr/>
            </p:nvSpPr>
            <p:spPr bwMode="auto">
              <a:xfrm>
                <a:off x="2171626" y="281940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3" name="Line 61"/>
              <p:cNvSpPr>
                <a:spLocks noChangeShapeType="1"/>
              </p:cNvSpPr>
              <p:nvPr/>
            </p:nvSpPr>
            <p:spPr bwMode="auto">
              <a:xfrm>
                <a:off x="2841551" y="2819400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4" name="Line 62"/>
              <p:cNvSpPr>
                <a:spLocks noChangeShapeType="1"/>
              </p:cNvSpPr>
              <p:nvPr/>
            </p:nvSpPr>
            <p:spPr bwMode="auto">
              <a:xfrm>
                <a:off x="3386063" y="281940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5" name="Rectangle 63"/>
              <p:cNvSpPr>
                <a:spLocks noChangeArrowheads="1"/>
              </p:cNvSpPr>
              <p:nvPr/>
            </p:nvSpPr>
            <p:spPr bwMode="auto">
              <a:xfrm>
                <a:off x="1965251" y="2632295"/>
                <a:ext cx="874712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700</a:t>
                </a:r>
                <a:r>
                  <a:rPr lang="ko-KR" altLang="en-US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66" name="Oval 69"/>
              <p:cNvSpPr>
                <a:spLocks noChangeArrowheads="1"/>
              </p:cNvSpPr>
              <p:nvPr/>
            </p:nvSpPr>
            <p:spPr bwMode="auto">
              <a:xfrm>
                <a:off x="3093963" y="2862263"/>
                <a:ext cx="71438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7" name="Rectangle 73"/>
              <p:cNvSpPr>
                <a:spLocks noChangeArrowheads="1"/>
              </p:cNvSpPr>
              <p:nvPr/>
            </p:nvSpPr>
            <p:spPr bwMode="auto">
              <a:xfrm>
                <a:off x="2859013" y="2962358"/>
                <a:ext cx="514350" cy="1666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r>
                  <a:rPr lang="en-US" altLang="ko-KR" sz="10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  <a:ea typeface="+mn-ea"/>
                  </a:rPr>
                  <a:t>100</a:t>
                </a:r>
              </a:p>
            </p:txBody>
          </p:sp>
        </p:grpSp>
        <p:grpSp>
          <p:nvGrpSpPr>
            <p:cNvPr id="68" name="Group 74"/>
            <p:cNvGrpSpPr>
              <a:grpSpLocks/>
            </p:cNvGrpSpPr>
            <p:nvPr/>
          </p:nvGrpSpPr>
          <p:grpSpPr bwMode="auto">
            <a:xfrm>
              <a:off x="3132138" y="2501900"/>
              <a:ext cx="649287" cy="360363"/>
              <a:chOff x="2290" y="2069"/>
              <a:chExt cx="409" cy="454"/>
            </a:xfrm>
          </p:grpSpPr>
          <p:sp>
            <p:nvSpPr>
              <p:cNvPr id="69" name="Line 75"/>
              <p:cNvSpPr>
                <a:spLocks noChangeShapeType="1"/>
              </p:cNvSpPr>
              <p:nvPr/>
            </p:nvSpPr>
            <p:spPr bwMode="auto">
              <a:xfrm flipV="1">
                <a:off x="2290" y="2069"/>
                <a:ext cx="0" cy="45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70" name="Line 76"/>
              <p:cNvSpPr>
                <a:spLocks noChangeShapeType="1"/>
              </p:cNvSpPr>
              <p:nvPr/>
            </p:nvSpPr>
            <p:spPr bwMode="auto">
              <a:xfrm>
                <a:off x="2290" y="2078"/>
                <a:ext cx="40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71" name="그룹 69"/>
            <p:cNvGrpSpPr>
              <a:grpSpLocks/>
            </p:cNvGrpSpPr>
            <p:nvPr/>
          </p:nvGrpSpPr>
          <p:grpSpPr bwMode="auto">
            <a:xfrm>
              <a:off x="6915150" y="2136775"/>
              <a:ext cx="1430338" cy="542925"/>
              <a:chOff x="6915076" y="2136223"/>
              <a:chExt cx="1430337" cy="543477"/>
            </a:xfrm>
          </p:grpSpPr>
          <p:sp>
            <p:nvSpPr>
              <p:cNvPr id="72" name="Rectangle 23"/>
              <p:cNvSpPr>
                <a:spLocks noChangeArrowheads="1"/>
              </p:cNvSpPr>
              <p:nvPr/>
            </p:nvSpPr>
            <p:spPr bwMode="auto">
              <a:xfrm>
                <a:off x="7130976" y="2336800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73" name="Group 24"/>
              <p:cNvGrpSpPr>
                <a:grpSpLocks/>
              </p:cNvGrpSpPr>
              <p:nvPr/>
            </p:nvGrpSpPr>
            <p:grpSpPr bwMode="auto">
              <a:xfrm>
                <a:off x="7130976" y="2336800"/>
                <a:ext cx="1214437" cy="342900"/>
                <a:chOff x="4292" y="2863"/>
                <a:chExt cx="765" cy="216"/>
              </a:xfrm>
            </p:grpSpPr>
            <p:sp>
              <p:nvSpPr>
                <p:cNvPr id="77" name="Line 25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76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grpSp>
              <p:nvGrpSpPr>
                <p:cNvPr id="78" name="Group 26"/>
                <p:cNvGrpSpPr>
                  <a:grpSpLocks/>
                </p:cNvGrpSpPr>
                <p:nvPr/>
              </p:nvGrpSpPr>
              <p:grpSpPr bwMode="auto">
                <a:xfrm>
                  <a:off x="4292" y="2863"/>
                  <a:ext cx="765" cy="216"/>
                  <a:chOff x="4292" y="2863"/>
                  <a:chExt cx="765" cy="216"/>
                </a:xfrm>
              </p:grpSpPr>
              <p:sp>
                <p:nvSpPr>
                  <p:cNvPr id="79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4292" y="3079"/>
                    <a:ext cx="765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80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4292" y="2863"/>
                    <a:ext cx="0" cy="216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81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4714" y="2863"/>
                    <a:ext cx="0" cy="21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82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5057" y="2863"/>
                    <a:ext cx="0" cy="216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</p:grpSp>
          </p:grpSp>
          <p:sp>
            <p:nvSpPr>
              <p:cNvPr id="74" name="Rectangle 48"/>
              <p:cNvSpPr>
                <a:spLocks noChangeArrowheads="1"/>
              </p:cNvSpPr>
              <p:nvPr/>
            </p:nvSpPr>
            <p:spPr bwMode="auto">
              <a:xfrm>
                <a:off x="6915076" y="2136223"/>
                <a:ext cx="874712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300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75" name="Oval 49"/>
              <p:cNvSpPr>
                <a:spLocks noChangeArrowheads="1"/>
              </p:cNvSpPr>
              <p:nvPr/>
            </p:nvSpPr>
            <p:spPr bwMode="auto">
              <a:xfrm>
                <a:off x="8043788" y="2533650"/>
                <a:ext cx="71438" cy="7143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76" name="Rectangle 77"/>
              <p:cNvSpPr>
                <a:spLocks noChangeArrowheads="1"/>
              </p:cNvSpPr>
              <p:nvPr/>
            </p:nvSpPr>
            <p:spPr bwMode="auto">
              <a:xfrm>
                <a:off x="7812013" y="2357110"/>
                <a:ext cx="514350" cy="1668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r>
                  <a:rPr lang="en-US" altLang="ko-KR" sz="10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  <a:ea typeface="+mn-ea"/>
                  </a:rPr>
                  <a:t>700</a:t>
                </a:r>
              </a:p>
            </p:txBody>
          </p:sp>
        </p:grpSp>
        <p:sp>
          <p:nvSpPr>
            <p:cNvPr id="83" name="Line 78"/>
            <p:cNvSpPr>
              <a:spLocks noChangeShapeType="1"/>
            </p:cNvSpPr>
            <p:nvPr/>
          </p:nvSpPr>
          <p:spPr bwMode="auto">
            <a:xfrm flipV="1">
              <a:off x="7223125" y="2644775"/>
              <a:ext cx="0" cy="231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84" name="Group 79"/>
            <p:cNvGrpSpPr>
              <a:grpSpLocks/>
            </p:cNvGrpSpPr>
            <p:nvPr/>
          </p:nvGrpSpPr>
          <p:grpSpPr bwMode="auto">
            <a:xfrm>
              <a:off x="1906588" y="2576513"/>
              <a:ext cx="6626225" cy="852487"/>
              <a:chOff x="1156" y="2207"/>
              <a:chExt cx="4174" cy="537"/>
            </a:xfrm>
          </p:grpSpPr>
          <p:sp>
            <p:nvSpPr>
              <p:cNvPr id="85" name="Line 80"/>
              <p:cNvSpPr>
                <a:spLocks noChangeShapeType="1"/>
              </p:cNvSpPr>
              <p:nvPr/>
            </p:nvSpPr>
            <p:spPr bwMode="auto">
              <a:xfrm>
                <a:off x="5067" y="2207"/>
                <a:ext cx="26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6" name="Line 81"/>
              <p:cNvSpPr>
                <a:spLocks noChangeShapeType="1"/>
              </p:cNvSpPr>
              <p:nvPr/>
            </p:nvSpPr>
            <p:spPr bwMode="auto">
              <a:xfrm>
                <a:off x="5330" y="2207"/>
                <a:ext cx="0" cy="53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7" name="Line 82"/>
              <p:cNvSpPr>
                <a:spLocks noChangeShapeType="1"/>
              </p:cNvSpPr>
              <p:nvPr/>
            </p:nvSpPr>
            <p:spPr bwMode="auto">
              <a:xfrm>
                <a:off x="1156" y="2741"/>
                <a:ext cx="417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8" name="Line 83"/>
              <p:cNvSpPr>
                <a:spLocks noChangeShapeType="1"/>
              </p:cNvSpPr>
              <p:nvPr/>
            </p:nvSpPr>
            <p:spPr bwMode="auto">
              <a:xfrm flipH="1">
                <a:off x="1156" y="2524"/>
                <a:ext cx="2" cy="2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9" name="Line 84"/>
              <p:cNvSpPr>
                <a:spLocks noChangeShapeType="1"/>
              </p:cNvSpPr>
              <p:nvPr/>
            </p:nvSpPr>
            <p:spPr bwMode="auto">
              <a:xfrm>
                <a:off x="1156" y="2523"/>
                <a:ext cx="1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sp>
          <p:nvSpPr>
            <p:cNvPr id="90" name="Rectangle 85"/>
            <p:cNvSpPr>
              <a:spLocks noChangeArrowheads="1"/>
            </p:cNvSpPr>
            <p:nvPr/>
          </p:nvSpPr>
          <p:spPr bwMode="auto">
            <a:xfrm>
              <a:off x="1393825" y="2217738"/>
              <a:ext cx="573088" cy="142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700</a:t>
              </a:r>
            </a:p>
          </p:txBody>
        </p:sp>
        <p:grpSp>
          <p:nvGrpSpPr>
            <p:cNvPr id="91" name="Group 86"/>
            <p:cNvGrpSpPr>
              <a:grpSpLocks/>
            </p:cNvGrpSpPr>
            <p:nvPr/>
          </p:nvGrpSpPr>
          <p:grpSpPr bwMode="auto">
            <a:xfrm>
              <a:off x="1704975" y="2435225"/>
              <a:ext cx="496888" cy="417513"/>
              <a:chOff x="1029" y="2260"/>
              <a:chExt cx="313" cy="263"/>
            </a:xfrm>
          </p:grpSpPr>
          <p:sp>
            <p:nvSpPr>
              <p:cNvPr id="92" name="Line 87"/>
              <p:cNvSpPr>
                <a:spLocks noChangeShapeType="1"/>
              </p:cNvSpPr>
              <p:nvPr/>
            </p:nvSpPr>
            <p:spPr bwMode="auto">
              <a:xfrm>
                <a:off x="1029" y="2260"/>
                <a:ext cx="204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93" name="Line 88"/>
              <p:cNvSpPr>
                <a:spLocks noChangeShapeType="1"/>
              </p:cNvSpPr>
              <p:nvPr/>
            </p:nvSpPr>
            <p:spPr bwMode="auto">
              <a:xfrm>
                <a:off x="1229" y="2260"/>
                <a:ext cx="0" cy="25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94" name="Line 89"/>
              <p:cNvSpPr>
                <a:spLocks noChangeShapeType="1"/>
              </p:cNvSpPr>
              <p:nvPr/>
            </p:nvSpPr>
            <p:spPr bwMode="auto">
              <a:xfrm>
                <a:off x="1229" y="2523"/>
                <a:ext cx="113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13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최종결과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627062" lvl="2" indent="0">
              <a:buNone/>
              <a:defRPr/>
            </a:pPr>
            <a:r>
              <a:rPr lang="ko-KR" altLang="en-US" dirty="0" smtClean="0"/>
              <a:t> </a:t>
            </a:r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96" y="1628800"/>
            <a:ext cx="7025208" cy="129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315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리스트 </a:t>
            </a:r>
            <a:r>
              <a:rPr lang="ko-KR" altLang="en-US" dirty="0">
                <a:solidFill>
                  <a:srgbClr val="FF0000"/>
                </a:solidFill>
              </a:rPr>
              <a:t>중간</a:t>
            </a:r>
            <a:r>
              <a:rPr lang="ko-KR" altLang="en-US" dirty="0"/>
              <a:t>에 </a:t>
            </a:r>
            <a:r>
              <a:rPr lang="ko-KR" altLang="en-US" dirty="0" err="1"/>
              <a:t>노드를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삽입</a:t>
            </a:r>
            <a:r>
              <a:rPr lang="ko-KR" altLang="en-US" dirty="0"/>
              <a:t>하는 </a:t>
            </a:r>
            <a:r>
              <a:rPr lang="ko-KR" altLang="en-US" dirty="0">
                <a:solidFill>
                  <a:srgbClr val="FF0000"/>
                </a:solidFill>
              </a:rPr>
              <a:t>알고리즘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838200" lvl="1" indent="-381000" algn="just" eaLnBrk="1" hangingPunct="1">
              <a:defRPr/>
            </a:pPr>
            <a:endParaRPr lang="ko-KR" altLang="en-US" dirty="0" smtClean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96" y="1628800"/>
            <a:ext cx="7825952" cy="3814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289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>
                <a:solidFill>
                  <a:srgbClr val="FF0000"/>
                </a:solidFill>
              </a:rPr>
              <a:t>원형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연결 리스트 </a:t>
            </a:r>
            <a:r>
              <a:rPr lang="ko-KR" altLang="en-US" dirty="0">
                <a:solidFill>
                  <a:srgbClr val="FF0000"/>
                </a:solidFill>
              </a:rPr>
              <a:t>중간</a:t>
            </a:r>
            <a:r>
              <a:rPr lang="ko-KR" altLang="en-US" dirty="0"/>
              <a:t>에 </a:t>
            </a:r>
            <a:r>
              <a:rPr lang="ko-KR" altLang="en-US" dirty="0" smtClean="0">
                <a:solidFill>
                  <a:srgbClr val="0000FF"/>
                </a:solidFill>
              </a:rPr>
              <a:t>노드</a:t>
            </a:r>
            <a:r>
              <a:rPr lang="ko-KR" altLang="en-US" dirty="0" smtClean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삽입</a:t>
            </a:r>
            <a:r>
              <a:rPr lang="ko-KR" altLang="en-US" dirty="0"/>
              <a:t>하는 </a:t>
            </a:r>
            <a:r>
              <a:rPr lang="ko-KR" altLang="en-US" dirty="0" smtClean="0">
                <a:solidFill>
                  <a:srgbClr val="0000FF"/>
                </a:solidFill>
              </a:rPr>
              <a:t>과정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627062" lvl="2" indent="0"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➊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공백</a:t>
            </a:r>
            <a:r>
              <a:rPr lang="ko-KR" altLang="en-US" dirty="0"/>
              <a:t> 리스트인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ko-KR" altLang="en-US" dirty="0"/>
              <a:t> 공백 리스트가 </a:t>
            </a:r>
            <a:r>
              <a:rPr lang="ko-KR" altLang="en-US" dirty="0">
                <a:solidFill>
                  <a:srgbClr val="FF0000"/>
                </a:solidFill>
              </a:rPr>
              <a:t>아닌 경우</a:t>
            </a:r>
            <a:endParaRPr lang="ko-KR" altLang="en-US" dirty="0" smtClean="0">
              <a:solidFill>
                <a:srgbClr val="FF0000"/>
              </a:solidFill>
            </a:endParaRPr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2011688"/>
            <a:ext cx="2880320" cy="154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952" y="4639193"/>
            <a:ext cx="6624736" cy="1747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89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➋</a:t>
            </a:r>
            <a:r>
              <a:rPr lang="en-US" altLang="ko-KR" dirty="0">
                <a:solidFill>
                  <a:srgbClr val="FF0000"/>
                </a:solidFill>
              </a:rPr>
              <a:t>- a </a:t>
            </a:r>
            <a:r>
              <a:rPr lang="en-US" altLang="ko-KR" dirty="0" err="1"/>
              <a:t>new.link</a:t>
            </a:r>
            <a:r>
              <a:rPr lang="en-US" altLang="ko-KR" dirty="0"/>
              <a:t> ← </a:t>
            </a:r>
            <a:r>
              <a:rPr lang="en-US" altLang="ko-KR" dirty="0" err="1"/>
              <a:t>pre.link</a:t>
            </a:r>
            <a:r>
              <a:rPr lang="en-US" altLang="ko-KR" dirty="0" smtClean="0"/>
              <a:t>;</a:t>
            </a:r>
          </a:p>
          <a:p>
            <a:pPr marL="1255712" lvl="2" indent="0" eaLnBrk="1" hangingPunct="1">
              <a:lnSpc>
                <a:spcPct val="130000"/>
              </a:lnSpc>
              <a:buNone/>
              <a:defRPr/>
            </a:pPr>
            <a:r>
              <a:rPr lang="ko-KR" altLang="en-US" sz="1600" dirty="0" smtClean="0">
                <a:solidFill>
                  <a:srgbClr val="0000FF"/>
                </a:solidFill>
              </a:rPr>
              <a:t>노드</a:t>
            </a:r>
            <a:r>
              <a:rPr lang="ko-KR" altLang="en-US" sz="1600" dirty="0" smtClean="0"/>
              <a:t> </a:t>
            </a:r>
            <a:r>
              <a:rPr lang="en-US" altLang="ko-KR" sz="1600" dirty="0">
                <a:solidFill>
                  <a:srgbClr val="0000FF"/>
                </a:solidFill>
              </a:rPr>
              <a:t>pre</a:t>
            </a:r>
            <a:r>
              <a:rPr lang="ko-KR" altLang="en-US" sz="1600" dirty="0"/>
              <a:t>의 </a:t>
            </a:r>
            <a:r>
              <a:rPr lang="ko-KR" altLang="en-US" sz="1600" dirty="0">
                <a:solidFill>
                  <a:srgbClr val="FF0000"/>
                </a:solidFill>
              </a:rPr>
              <a:t>다음</a:t>
            </a:r>
            <a:r>
              <a:rPr lang="ko-KR" altLang="en-US" sz="1600" dirty="0"/>
              <a:t> 노드로 </a:t>
            </a:r>
            <a:r>
              <a:rPr lang="en-US" altLang="ko-KR" sz="1600" dirty="0"/>
              <a:t>new</a:t>
            </a:r>
            <a:r>
              <a:rPr lang="ko-KR" altLang="en-US" sz="1600" dirty="0"/>
              <a:t>를 </a:t>
            </a:r>
            <a:r>
              <a:rPr lang="ko-KR" altLang="en-US" sz="1600" dirty="0">
                <a:solidFill>
                  <a:srgbClr val="FF0000"/>
                </a:solidFill>
              </a:rPr>
              <a:t>삽입</a:t>
            </a:r>
            <a:r>
              <a:rPr lang="ko-KR" altLang="en-US" sz="1600" dirty="0"/>
              <a:t>하기 위해서</a:t>
            </a:r>
            <a:r>
              <a:rPr lang="en-US" altLang="ko-KR" sz="1600" dirty="0"/>
              <a:t>, </a:t>
            </a:r>
            <a:r>
              <a:rPr lang="ko-KR" altLang="en-US" sz="1600" spc="-100" dirty="0" smtClean="0"/>
              <a:t>먼저 </a:t>
            </a:r>
            <a:r>
              <a:rPr lang="ko-KR" altLang="en-US" sz="1600" b="1" spc="-100" dirty="0">
                <a:solidFill>
                  <a:srgbClr val="0000CC"/>
                </a:solidFill>
              </a:rPr>
              <a:t>노드 </a:t>
            </a:r>
            <a:r>
              <a:rPr lang="en-US" altLang="ko-KR" sz="1600" b="1" spc="-100" dirty="0">
                <a:solidFill>
                  <a:srgbClr val="0000CC"/>
                </a:solidFill>
              </a:rPr>
              <a:t>pre</a:t>
            </a:r>
            <a:r>
              <a:rPr lang="ko-KR" altLang="en-US" sz="1600" b="1" spc="-100" dirty="0">
                <a:solidFill>
                  <a:srgbClr val="0000CC"/>
                </a:solidFill>
              </a:rPr>
              <a:t>의 </a:t>
            </a:r>
            <a:r>
              <a:rPr lang="ko-KR" altLang="en-US" sz="1600" b="1" spc="-100" dirty="0">
                <a:solidFill>
                  <a:srgbClr val="FF0000"/>
                </a:solidFill>
              </a:rPr>
              <a:t>다음</a:t>
            </a:r>
            <a:r>
              <a:rPr lang="ko-KR" altLang="en-US" sz="1600" b="1" spc="-100" dirty="0">
                <a:solidFill>
                  <a:srgbClr val="0000CC"/>
                </a:solidFill>
              </a:rPr>
              <a:t> 노드</a:t>
            </a:r>
            <a:r>
              <a:rPr lang="en-US" altLang="ko-KR" sz="1600" b="1" spc="-100" dirty="0">
                <a:solidFill>
                  <a:srgbClr val="0000CC"/>
                </a:solidFill>
              </a:rPr>
              <a:t>(</a:t>
            </a:r>
            <a:r>
              <a:rPr lang="en-US" altLang="ko-KR" sz="1600" b="1" spc="-100" dirty="0" err="1">
                <a:solidFill>
                  <a:srgbClr val="0000CC"/>
                </a:solidFill>
              </a:rPr>
              <a:t>pre.link</a:t>
            </a:r>
            <a:r>
              <a:rPr lang="en-US" altLang="ko-KR" sz="1600" b="1" spc="-100" dirty="0">
                <a:solidFill>
                  <a:srgbClr val="0000CC"/>
                </a:solidFill>
              </a:rPr>
              <a:t>)</a:t>
            </a:r>
            <a:r>
              <a:rPr lang="ko-KR" altLang="en-US" sz="1600" b="1" spc="-100" dirty="0">
                <a:solidFill>
                  <a:srgbClr val="0000CC"/>
                </a:solidFill>
              </a:rPr>
              <a:t>를 </a:t>
            </a:r>
            <a:r>
              <a:rPr lang="en-US" altLang="ko-KR" sz="1600" b="1" spc="-100" dirty="0">
                <a:solidFill>
                  <a:srgbClr val="FF0000"/>
                </a:solidFill>
              </a:rPr>
              <a:t>new</a:t>
            </a:r>
            <a:r>
              <a:rPr lang="ko-KR" altLang="en-US" sz="1600" b="1" spc="-100" dirty="0">
                <a:solidFill>
                  <a:srgbClr val="FF0000"/>
                </a:solidFill>
              </a:rPr>
              <a:t>의 다음 노드</a:t>
            </a:r>
            <a:r>
              <a:rPr lang="en-US" altLang="ko-KR" sz="1600" b="1" spc="-100" dirty="0">
                <a:solidFill>
                  <a:srgbClr val="FF0000"/>
                </a:solidFill>
              </a:rPr>
              <a:t>(</a:t>
            </a:r>
            <a:r>
              <a:rPr lang="en-US" altLang="ko-KR" sz="1600" b="1" spc="-100" dirty="0" err="1">
                <a:solidFill>
                  <a:srgbClr val="FF0000"/>
                </a:solidFill>
              </a:rPr>
              <a:t>new.link</a:t>
            </a:r>
            <a:r>
              <a:rPr lang="en-US" altLang="ko-KR" sz="1600" b="1" spc="-100" dirty="0">
                <a:solidFill>
                  <a:srgbClr val="FF0000"/>
                </a:solidFill>
              </a:rPr>
              <a:t>)</a:t>
            </a:r>
            <a:r>
              <a:rPr lang="ko-KR" altLang="en-US" sz="1600" b="1" spc="-100" dirty="0">
                <a:solidFill>
                  <a:srgbClr val="FF0000"/>
                </a:solidFill>
              </a:rPr>
              <a:t>로 </a:t>
            </a:r>
            <a:r>
              <a:rPr lang="ko-KR" altLang="en-US" sz="1600" spc="-100" dirty="0"/>
              <a:t>연결</a:t>
            </a:r>
            <a:r>
              <a:rPr lang="ko-KR" altLang="en-US" spc="-100" dirty="0"/>
              <a:t> </a:t>
            </a:r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1115616" y="2420888"/>
            <a:ext cx="7560394" cy="2231951"/>
            <a:chOff x="684213" y="2205038"/>
            <a:chExt cx="8351837" cy="2663825"/>
          </a:xfrm>
        </p:grpSpPr>
        <p:sp>
          <p:nvSpPr>
            <p:cNvPr id="7" name="직사각형 6"/>
            <p:cNvSpPr/>
            <p:nvPr/>
          </p:nvSpPr>
          <p:spPr bwMode="auto">
            <a:xfrm>
              <a:off x="684213" y="2205038"/>
              <a:ext cx="8351837" cy="26638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8" name="그룹 4"/>
            <p:cNvGrpSpPr>
              <a:grpSpLocks/>
            </p:cNvGrpSpPr>
            <p:nvPr/>
          </p:nvGrpSpPr>
          <p:grpSpPr bwMode="auto">
            <a:xfrm>
              <a:off x="4341813" y="3833813"/>
              <a:ext cx="1425575" cy="571500"/>
              <a:chOff x="4557713" y="3991961"/>
              <a:chExt cx="1425575" cy="572052"/>
            </a:xfrm>
          </p:grpSpPr>
          <p:sp>
            <p:nvSpPr>
              <p:cNvPr id="9" name="Rectangle 7"/>
              <p:cNvSpPr>
                <a:spLocks noChangeArrowheads="1"/>
              </p:cNvSpPr>
              <p:nvPr/>
            </p:nvSpPr>
            <p:spPr bwMode="auto">
              <a:xfrm>
                <a:off x="5435600" y="4214763"/>
                <a:ext cx="547688" cy="349250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0" name="Text Box 8"/>
              <p:cNvSpPr txBox="1">
                <a:spLocks noChangeArrowheads="1"/>
              </p:cNvSpPr>
              <p:nvPr/>
            </p:nvSpPr>
            <p:spPr bwMode="auto">
              <a:xfrm>
                <a:off x="4765675" y="4208413"/>
                <a:ext cx="671513" cy="2122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5600" tIns="28800" rIns="75600" bIns="28800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>
                    <a:latin typeface="+mn-ea"/>
                    <a:ea typeface="+mn-ea"/>
                  </a:rPr>
                  <a:t>x</a:t>
                </a:r>
              </a:p>
            </p:txBody>
          </p:sp>
          <p:sp>
            <p:nvSpPr>
              <p:cNvPr id="11" name="Line 9"/>
              <p:cNvSpPr>
                <a:spLocks noChangeShapeType="1"/>
              </p:cNvSpPr>
              <p:nvPr/>
            </p:nvSpPr>
            <p:spPr bwMode="auto">
              <a:xfrm>
                <a:off x="4764088" y="4206825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" name="Line 10"/>
              <p:cNvSpPr>
                <a:spLocks noChangeShapeType="1"/>
              </p:cNvSpPr>
              <p:nvPr/>
            </p:nvSpPr>
            <p:spPr bwMode="auto">
              <a:xfrm>
                <a:off x="4764088" y="4549725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" name="Line 11"/>
              <p:cNvSpPr>
                <a:spLocks noChangeShapeType="1"/>
              </p:cNvSpPr>
              <p:nvPr/>
            </p:nvSpPr>
            <p:spPr bwMode="auto">
              <a:xfrm>
                <a:off x="4764088" y="420682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" name="Line 12"/>
              <p:cNvSpPr>
                <a:spLocks noChangeShapeType="1"/>
              </p:cNvSpPr>
              <p:nvPr/>
            </p:nvSpPr>
            <p:spPr bwMode="auto">
              <a:xfrm>
                <a:off x="5434013" y="4206825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5" name="Line 13"/>
              <p:cNvSpPr>
                <a:spLocks noChangeShapeType="1"/>
              </p:cNvSpPr>
              <p:nvPr/>
            </p:nvSpPr>
            <p:spPr bwMode="auto">
              <a:xfrm>
                <a:off x="5978525" y="420682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/>
            </p:nvSpPr>
            <p:spPr bwMode="auto">
              <a:xfrm>
                <a:off x="4557713" y="3991961"/>
                <a:ext cx="874712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700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17" name="Oval 20"/>
              <p:cNvSpPr>
                <a:spLocks noChangeArrowheads="1"/>
              </p:cNvSpPr>
              <p:nvPr/>
            </p:nvSpPr>
            <p:spPr bwMode="auto">
              <a:xfrm>
                <a:off x="5700713" y="4276675"/>
                <a:ext cx="71437" cy="7143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18" name="그룹 14"/>
            <p:cNvGrpSpPr>
              <a:grpSpLocks/>
            </p:cNvGrpSpPr>
            <p:nvPr/>
          </p:nvGrpSpPr>
          <p:grpSpPr bwMode="auto">
            <a:xfrm>
              <a:off x="3132138" y="4037013"/>
              <a:ext cx="1416050" cy="400050"/>
              <a:chOff x="3348038" y="4195713"/>
              <a:chExt cx="1416050" cy="400050"/>
            </a:xfrm>
          </p:grpSpPr>
          <p:sp>
            <p:nvSpPr>
              <p:cNvPr id="19" name="Rectangle 15"/>
              <p:cNvSpPr>
                <a:spLocks noChangeArrowheads="1"/>
              </p:cNvSpPr>
              <p:nvPr/>
            </p:nvSpPr>
            <p:spPr bwMode="auto">
              <a:xfrm>
                <a:off x="3348038" y="4252863"/>
                <a:ext cx="404812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new</a:t>
                </a:r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3811588" y="4195713"/>
                <a:ext cx="5445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3811588" y="4538613"/>
                <a:ext cx="544512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3811588" y="419571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3" name="Line 19"/>
              <p:cNvSpPr>
                <a:spLocks noChangeShapeType="1"/>
              </p:cNvSpPr>
              <p:nvPr/>
            </p:nvSpPr>
            <p:spPr bwMode="auto">
              <a:xfrm>
                <a:off x="4356100" y="419571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4" name="Oval 21"/>
              <p:cNvSpPr>
                <a:spLocks noChangeArrowheads="1"/>
              </p:cNvSpPr>
              <p:nvPr/>
            </p:nvSpPr>
            <p:spPr bwMode="auto">
              <a:xfrm>
                <a:off x="4054475" y="4378275"/>
                <a:ext cx="71438" cy="7143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5" name="Rectangle 22"/>
              <p:cNvSpPr>
                <a:spLocks noChangeArrowheads="1"/>
              </p:cNvSpPr>
              <p:nvPr/>
            </p:nvSpPr>
            <p:spPr bwMode="auto">
              <a:xfrm>
                <a:off x="3819525" y="4219525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700</a:t>
                </a:r>
              </a:p>
            </p:txBody>
          </p:sp>
          <p:sp>
            <p:nvSpPr>
              <p:cNvPr id="26" name="Line 23"/>
              <p:cNvSpPr>
                <a:spLocks noChangeShapeType="1"/>
              </p:cNvSpPr>
              <p:nvPr/>
            </p:nvSpPr>
            <p:spPr bwMode="auto">
              <a:xfrm>
                <a:off x="4130675" y="4411613"/>
                <a:ext cx="633413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5521325" y="3043238"/>
              <a:ext cx="0" cy="107950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28" name="Group 25"/>
            <p:cNvGrpSpPr>
              <a:grpSpLocks/>
            </p:cNvGrpSpPr>
            <p:nvPr/>
          </p:nvGrpSpPr>
          <p:grpSpPr bwMode="auto">
            <a:xfrm>
              <a:off x="3132138" y="3057525"/>
              <a:ext cx="1008062" cy="735013"/>
              <a:chOff x="2343" y="3446"/>
              <a:chExt cx="635" cy="463"/>
            </a:xfrm>
          </p:grpSpPr>
          <p:sp>
            <p:nvSpPr>
              <p:cNvPr id="29" name="Rectangle 26"/>
              <p:cNvSpPr>
                <a:spLocks noChangeArrowheads="1"/>
              </p:cNvSpPr>
              <p:nvPr/>
            </p:nvSpPr>
            <p:spPr bwMode="auto">
              <a:xfrm>
                <a:off x="2343" y="3693"/>
                <a:ext cx="25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pre</a:t>
                </a:r>
              </a:p>
            </p:txBody>
          </p:sp>
          <p:sp>
            <p:nvSpPr>
              <p:cNvPr id="30" name="Line 27"/>
              <p:cNvSpPr>
                <a:spLocks noChangeShapeType="1"/>
              </p:cNvSpPr>
              <p:nvPr/>
            </p:nvSpPr>
            <p:spPr bwMode="auto">
              <a:xfrm>
                <a:off x="2635" y="3657"/>
                <a:ext cx="34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1" name="Line 28"/>
              <p:cNvSpPr>
                <a:spLocks noChangeShapeType="1"/>
              </p:cNvSpPr>
              <p:nvPr/>
            </p:nvSpPr>
            <p:spPr bwMode="auto">
              <a:xfrm>
                <a:off x="2635" y="3873"/>
                <a:ext cx="34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2" name="Line 29"/>
              <p:cNvSpPr>
                <a:spLocks noChangeShapeType="1"/>
              </p:cNvSpPr>
              <p:nvPr/>
            </p:nvSpPr>
            <p:spPr bwMode="auto">
              <a:xfrm>
                <a:off x="2635" y="3657"/>
                <a:ext cx="0" cy="2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3" name="Line 30"/>
              <p:cNvSpPr>
                <a:spLocks noChangeShapeType="1"/>
              </p:cNvSpPr>
              <p:nvPr/>
            </p:nvSpPr>
            <p:spPr bwMode="auto">
              <a:xfrm>
                <a:off x="2978" y="3657"/>
                <a:ext cx="0" cy="216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4" name="Rectangle 31"/>
              <p:cNvSpPr>
                <a:spLocks noChangeArrowheads="1"/>
              </p:cNvSpPr>
              <p:nvPr/>
            </p:nvSpPr>
            <p:spPr bwMode="auto">
              <a:xfrm>
                <a:off x="2646" y="3747"/>
                <a:ext cx="32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</a:p>
            </p:txBody>
          </p:sp>
          <p:sp>
            <p:nvSpPr>
              <p:cNvPr id="35" name="Oval 32"/>
              <p:cNvSpPr>
                <a:spLocks noChangeArrowheads="1"/>
              </p:cNvSpPr>
              <p:nvPr/>
            </p:nvSpPr>
            <p:spPr bwMode="auto">
              <a:xfrm>
                <a:off x="2797" y="3702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6" name="Line 33"/>
              <p:cNvSpPr>
                <a:spLocks noChangeShapeType="1"/>
              </p:cNvSpPr>
              <p:nvPr/>
            </p:nvSpPr>
            <p:spPr bwMode="auto">
              <a:xfrm flipV="1">
                <a:off x="2821" y="3446"/>
                <a:ext cx="0" cy="25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37" name="Group 65"/>
            <p:cNvGrpSpPr>
              <a:grpSpLocks/>
            </p:cNvGrpSpPr>
            <p:nvPr/>
          </p:nvGrpSpPr>
          <p:grpSpPr bwMode="auto">
            <a:xfrm>
              <a:off x="6434138" y="2881313"/>
              <a:ext cx="757237" cy="71437"/>
              <a:chOff x="1701" y="709"/>
              <a:chExt cx="477" cy="45"/>
            </a:xfrm>
          </p:grpSpPr>
          <p:sp>
            <p:nvSpPr>
              <p:cNvPr id="38" name="Line 66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9" name="Oval 67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40" name="그룹 39"/>
            <p:cNvGrpSpPr>
              <a:grpSpLocks/>
            </p:cNvGrpSpPr>
            <p:nvPr/>
          </p:nvGrpSpPr>
          <p:grpSpPr bwMode="auto">
            <a:xfrm>
              <a:off x="5259388" y="2517775"/>
              <a:ext cx="1447800" cy="525463"/>
              <a:chOff x="5475288" y="2675923"/>
              <a:chExt cx="1447800" cy="526015"/>
            </a:xfrm>
          </p:grpSpPr>
          <p:sp>
            <p:nvSpPr>
              <p:cNvPr id="41" name="Rectangle 40"/>
              <p:cNvSpPr>
                <a:spLocks noChangeArrowheads="1"/>
              </p:cNvSpPr>
              <p:nvPr/>
            </p:nvSpPr>
            <p:spPr bwMode="auto">
              <a:xfrm>
                <a:off x="6330950" y="2859038"/>
                <a:ext cx="592138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42" name="Rectangle 41"/>
              <p:cNvSpPr>
                <a:spLocks noChangeArrowheads="1"/>
              </p:cNvSpPr>
              <p:nvPr/>
            </p:nvSpPr>
            <p:spPr bwMode="auto">
              <a:xfrm>
                <a:off x="5708650" y="2859038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43" name="Line 44"/>
              <p:cNvSpPr>
                <a:spLocks noChangeShapeType="1"/>
              </p:cNvSpPr>
              <p:nvPr/>
            </p:nvSpPr>
            <p:spPr bwMode="auto">
              <a:xfrm>
                <a:off x="5708650" y="2859038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4" name="Line 45"/>
              <p:cNvSpPr>
                <a:spLocks noChangeShapeType="1"/>
              </p:cNvSpPr>
              <p:nvPr/>
            </p:nvSpPr>
            <p:spPr bwMode="auto">
              <a:xfrm>
                <a:off x="5708650" y="3201938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5" name="Line 46"/>
              <p:cNvSpPr>
                <a:spLocks noChangeShapeType="1"/>
              </p:cNvSpPr>
              <p:nvPr/>
            </p:nvSpPr>
            <p:spPr bwMode="auto">
              <a:xfrm>
                <a:off x="5708650" y="285903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6" name="Line 47"/>
              <p:cNvSpPr>
                <a:spLocks noChangeShapeType="1"/>
              </p:cNvSpPr>
              <p:nvPr/>
            </p:nvSpPr>
            <p:spPr bwMode="auto">
              <a:xfrm>
                <a:off x="6378575" y="2859038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7" name="Line 48"/>
              <p:cNvSpPr>
                <a:spLocks noChangeShapeType="1"/>
              </p:cNvSpPr>
              <p:nvPr/>
            </p:nvSpPr>
            <p:spPr bwMode="auto">
              <a:xfrm>
                <a:off x="6923088" y="285903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8" name="Rectangle 70"/>
              <p:cNvSpPr>
                <a:spLocks noChangeArrowheads="1"/>
              </p:cNvSpPr>
              <p:nvPr/>
            </p:nvSpPr>
            <p:spPr bwMode="auto">
              <a:xfrm>
                <a:off x="5475288" y="2675923"/>
                <a:ext cx="874712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300</a:t>
                </a:r>
                <a:r>
                  <a:rPr lang="ko-KR" altLang="en-US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49" name="Rectangle 71"/>
              <p:cNvSpPr>
                <a:spLocks noChangeArrowheads="1"/>
              </p:cNvSpPr>
              <p:nvPr/>
            </p:nvSpPr>
            <p:spPr bwMode="auto">
              <a:xfrm>
                <a:off x="6391275" y="2874708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400</a:t>
                </a:r>
              </a:p>
            </p:txBody>
          </p:sp>
        </p:grpSp>
        <p:grpSp>
          <p:nvGrpSpPr>
            <p:cNvPr id="50" name="그룹 49"/>
            <p:cNvGrpSpPr>
              <a:grpSpLocks/>
            </p:cNvGrpSpPr>
            <p:nvPr/>
          </p:nvGrpSpPr>
          <p:grpSpPr bwMode="auto">
            <a:xfrm>
              <a:off x="6986588" y="2513013"/>
              <a:ext cx="1430337" cy="530225"/>
              <a:chOff x="7202488" y="2671713"/>
              <a:chExt cx="1430337" cy="530225"/>
            </a:xfrm>
          </p:grpSpPr>
          <p:sp>
            <p:nvSpPr>
              <p:cNvPr id="51" name="Rectangle 49"/>
              <p:cNvSpPr>
                <a:spLocks noChangeArrowheads="1"/>
              </p:cNvSpPr>
              <p:nvPr/>
            </p:nvSpPr>
            <p:spPr bwMode="auto">
              <a:xfrm>
                <a:off x="7418388" y="2859038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52" name="Group 50"/>
              <p:cNvGrpSpPr>
                <a:grpSpLocks/>
              </p:cNvGrpSpPr>
              <p:nvPr/>
            </p:nvGrpSpPr>
            <p:grpSpPr bwMode="auto">
              <a:xfrm>
                <a:off x="7418388" y="2859038"/>
                <a:ext cx="1214437" cy="342900"/>
                <a:chOff x="4292" y="2863"/>
                <a:chExt cx="765" cy="216"/>
              </a:xfrm>
            </p:grpSpPr>
            <p:sp>
              <p:nvSpPr>
                <p:cNvPr id="56" name="Line 51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76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grpSp>
              <p:nvGrpSpPr>
                <p:cNvPr id="57" name="Group 52"/>
                <p:cNvGrpSpPr>
                  <a:grpSpLocks/>
                </p:cNvGrpSpPr>
                <p:nvPr/>
              </p:nvGrpSpPr>
              <p:grpSpPr bwMode="auto">
                <a:xfrm>
                  <a:off x="4292" y="2863"/>
                  <a:ext cx="765" cy="216"/>
                  <a:chOff x="4292" y="2863"/>
                  <a:chExt cx="765" cy="216"/>
                </a:xfrm>
              </p:grpSpPr>
              <p:sp>
                <p:nvSpPr>
                  <p:cNvPr id="58" name="Line 53"/>
                  <p:cNvSpPr>
                    <a:spLocks noChangeShapeType="1"/>
                  </p:cNvSpPr>
                  <p:nvPr/>
                </p:nvSpPr>
                <p:spPr bwMode="auto">
                  <a:xfrm>
                    <a:off x="4292" y="3079"/>
                    <a:ext cx="765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9" name="Line 54"/>
                  <p:cNvSpPr>
                    <a:spLocks noChangeShapeType="1"/>
                  </p:cNvSpPr>
                  <p:nvPr/>
                </p:nvSpPr>
                <p:spPr bwMode="auto">
                  <a:xfrm>
                    <a:off x="4292" y="2863"/>
                    <a:ext cx="0" cy="216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60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4714" y="2863"/>
                    <a:ext cx="0" cy="21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61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5057" y="2863"/>
                    <a:ext cx="0" cy="216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</p:grpSp>
          </p:grpSp>
          <p:sp>
            <p:nvSpPr>
              <p:cNvPr id="53" name="Rectangle 72"/>
              <p:cNvSpPr>
                <a:spLocks noChangeArrowheads="1"/>
              </p:cNvSpPr>
              <p:nvPr/>
            </p:nvSpPr>
            <p:spPr bwMode="auto">
              <a:xfrm>
                <a:off x="7202488" y="2671713"/>
                <a:ext cx="874712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400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54" name="Oval 73"/>
              <p:cNvSpPr>
                <a:spLocks noChangeArrowheads="1"/>
              </p:cNvSpPr>
              <p:nvPr/>
            </p:nvSpPr>
            <p:spPr bwMode="auto">
              <a:xfrm>
                <a:off x="8331200" y="3055888"/>
                <a:ext cx="71438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5" name="Rectangle 82"/>
              <p:cNvSpPr>
                <a:spLocks noChangeArrowheads="1"/>
              </p:cNvSpPr>
              <p:nvPr/>
            </p:nvSpPr>
            <p:spPr bwMode="auto">
              <a:xfrm>
                <a:off x="8099425" y="2879675"/>
                <a:ext cx="514350" cy="1666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r>
                  <a:rPr lang="en-US" altLang="ko-KR" sz="10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  <a:ea typeface="+mn-ea"/>
                  </a:rPr>
                  <a:t>100</a:t>
                </a:r>
              </a:p>
            </p:txBody>
          </p:sp>
        </p:grpSp>
        <p:grpSp>
          <p:nvGrpSpPr>
            <p:cNvPr id="62" name="그룹 61"/>
            <p:cNvGrpSpPr>
              <a:grpSpLocks/>
            </p:cNvGrpSpPr>
            <p:nvPr/>
          </p:nvGrpSpPr>
          <p:grpSpPr bwMode="auto">
            <a:xfrm>
              <a:off x="827088" y="2706688"/>
              <a:ext cx="1054100" cy="361950"/>
              <a:chOff x="1042988" y="2865388"/>
              <a:chExt cx="1054100" cy="361950"/>
            </a:xfrm>
          </p:grpSpPr>
          <p:sp>
            <p:nvSpPr>
              <p:cNvPr id="63" name="Rectangle 57"/>
              <p:cNvSpPr>
                <a:spLocks noChangeArrowheads="1"/>
              </p:cNvSpPr>
              <p:nvPr/>
            </p:nvSpPr>
            <p:spPr bwMode="auto">
              <a:xfrm>
                <a:off x="1042988" y="2884438"/>
                <a:ext cx="417512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CL</a:t>
                </a:r>
              </a:p>
            </p:txBody>
          </p:sp>
          <p:sp>
            <p:nvSpPr>
              <p:cNvPr id="64" name="Line 58"/>
              <p:cNvSpPr>
                <a:spLocks noChangeShapeType="1"/>
              </p:cNvSpPr>
              <p:nvPr/>
            </p:nvSpPr>
            <p:spPr bwMode="auto">
              <a:xfrm>
                <a:off x="1552575" y="2865388"/>
                <a:ext cx="54451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5" name="Line 59"/>
              <p:cNvSpPr>
                <a:spLocks noChangeShapeType="1"/>
              </p:cNvSpPr>
              <p:nvPr/>
            </p:nvSpPr>
            <p:spPr bwMode="auto">
              <a:xfrm>
                <a:off x="1552575" y="3208288"/>
                <a:ext cx="54451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6" name="Line 60"/>
              <p:cNvSpPr>
                <a:spLocks noChangeShapeType="1"/>
              </p:cNvSpPr>
              <p:nvPr/>
            </p:nvSpPr>
            <p:spPr bwMode="auto">
              <a:xfrm>
                <a:off x="1552575" y="2865388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7" name="Line 61"/>
              <p:cNvSpPr>
                <a:spLocks noChangeShapeType="1"/>
              </p:cNvSpPr>
              <p:nvPr/>
            </p:nvSpPr>
            <p:spPr bwMode="auto">
              <a:xfrm>
                <a:off x="2097088" y="286538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8" name="Oval 68"/>
              <p:cNvSpPr>
                <a:spLocks noChangeArrowheads="1"/>
              </p:cNvSpPr>
              <p:nvPr/>
            </p:nvSpPr>
            <p:spPr bwMode="auto">
              <a:xfrm>
                <a:off x="1785938" y="2900313"/>
                <a:ext cx="71437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9" name="Rectangle 87"/>
              <p:cNvSpPr>
                <a:spLocks noChangeArrowheads="1"/>
              </p:cNvSpPr>
              <p:nvPr/>
            </p:nvSpPr>
            <p:spPr bwMode="auto">
              <a:xfrm>
                <a:off x="1563688" y="3020963"/>
                <a:ext cx="514350" cy="166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r>
                  <a:rPr lang="en-US" altLang="ko-KR" sz="10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  <a:ea typeface="+mn-ea"/>
                  </a:rPr>
                  <a:t>100</a:t>
                </a:r>
              </a:p>
            </p:txBody>
          </p:sp>
        </p:grpSp>
        <p:grpSp>
          <p:nvGrpSpPr>
            <p:cNvPr id="70" name="그룹 69"/>
            <p:cNvGrpSpPr>
              <a:grpSpLocks/>
            </p:cNvGrpSpPr>
            <p:nvPr/>
          </p:nvGrpSpPr>
          <p:grpSpPr bwMode="auto">
            <a:xfrm>
              <a:off x="2051050" y="2927350"/>
              <a:ext cx="6553200" cy="331788"/>
              <a:chOff x="2266950" y="3086050"/>
              <a:chExt cx="6553200" cy="331788"/>
            </a:xfrm>
          </p:grpSpPr>
          <p:sp>
            <p:nvSpPr>
              <p:cNvPr id="71" name="Line 83"/>
              <p:cNvSpPr>
                <a:spLocks noChangeShapeType="1"/>
              </p:cNvSpPr>
              <p:nvPr/>
            </p:nvSpPr>
            <p:spPr bwMode="auto">
              <a:xfrm>
                <a:off x="8402638" y="3098750"/>
                <a:ext cx="4175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72" name="Line 84"/>
              <p:cNvSpPr>
                <a:spLocks noChangeShapeType="1"/>
              </p:cNvSpPr>
              <p:nvPr/>
            </p:nvSpPr>
            <p:spPr bwMode="auto">
              <a:xfrm>
                <a:off x="8820150" y="3098750"/>
                <a:ext cx="0" cy="3063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73" name="Line 85"/>
              <p:cNvSpPr>
                <a:spLocks noChangeShapeType="1"/>
              </p:cNvSpPr>
              <p:nvPr/>
            </p:nvSpPr>
            <p:spPr bwMode="auto">
              <a:xfrm>
                <a:off x="2266950" y="3417838"/>
                <a:ext cx="65532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74" name="Line 86"/>
              <p:cNvSpPr>
                <a:spLocks noChangeShapeType="1"/>
              </p:cNvSpPr>
              <p:nvPr/>
            </p:nvSpPr>
            <p:spPr bwMode="auto">
              <a:xfrm flipH="1">
                <a:off x="2276475" y="3086050"/>
                <a:ext cx="7938" cy="3238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75" name="Line 88"/>
              <p:cNvSpPr>
                <a:spLocks noChangeShapeType="1"/>
              </p:cNvSpPr>
              <p:nvPr/>
            </p:nvSpPr>
            <p:spPr bwMode="auto">
              <a:xfrm>
                <a:off x="2279650" y="3086050"/>
                <a:ext cx="28892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sp>
          <p:nvSpPr>
            <p:cNvPr id="76" name="Line 89"/>
            <p:cNvSpPr>
              <a:spLocks noChangeShapeType="1"/>
            </p:cNvSpPr>
            <p:nvPr/>
          </p:nvSpPr>
          <p:spPr bwMode="auto">
            <a:xfrm>
              <a:off x="1619250" y="2784475"/>
              <a:ext cx="7350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77" name="Line 90"/>
            <p:cNvSpPr>
              <a:spLocks noChangeShapeType="1"/>
            </p:cNvSpPr>
            <p:nvPr/>
          </p:nvSpPr>
          <p:spPr bwMode="auto">
            <a:xfrm>
              <a:off x="3340100" y="2911475"/>
              <a:ext cx="5111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78" name="그룹 77"/>
            <p:cNvGrpSpPr>
              <a:grpSpLocks/>
            </p:cNvGrpSpPr>
            <p:nvPr/>
          </p:nvGrpSpPr>
          <p:grpSpPr bwMode="auto">
            <a:xfrm>
              <a:off x="2122488" y="2517775"/>
              <a:ext cx="1435100" cy="525463"/>
              <a:chOff x="2338388" y="2676668"/>
              <a:chExt cx="1435100" cy="525270"/>
            </a:xfrm>
          </p:grpSpPr>
          <p:grpSp>
            <p:nvGrpSpPr>
              <p:cNvPr id="79" name="Group 74"/>
              <p:cNvGrpSpPr>
                <a:grpSpLocks/>
              </p:cNvGrpSpPr>
              <p:nvPr/>
            </p:nvGrpSpPr>
            <p:grpSpPr bwMode="auto">
              <a:xfrm>
                <a:off x="2555875" y="2859038"/>
                <a:ext cx="1214438" cy="342900"/>
                <a:chOff x="1384" y="2198"/>
                <a:chExt cx="765" cy="216"/>
              </a:xfrm>
            </p:grpSpPr>
            <p:sp>
              <p:nvSpPr>
                <p:cNvPr id="83" name="Line 75"/>
                <p:cNvSpPr>
                  <a:spLocks noChangeShapeType="1"/>
                </p:cNvSpPr>
                <p:nvPr/>
              </p:nvSpPr>
              <p:spPr bwMode="auto">
                <a:xfrm>
                  <a:off x="1384" y="2198"/>
                  <a:ext cx="76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grpSp>
              <p:nvGrpSpPr>
                <p:cNvPr id="84" name="Group 76"/>
                <p:cNvGrpSpPr>
                  <a:grpSpLocks/>
                </p:cNvGrpSpPr>
                <p:nvPr/>
              </p:nvGrpSpPr>
              <p:grpSpPr bwMode="auto">
                <a:xfrm>
                  <a:off x="1384" y="2198"/>
                  <a:ext cx="765" cy="216"/>
                  <a:chOff x="1384" y="2198"/>
                  <a:chExt cx="765" cy="216"/>
                </a:xfrm>
              </p:grpSpPr>
              <p:sp>
                <p:nvSpPr>
                  <p:cNvPr id="85" name="Line 77"/>
                  <p:cNvSpPr>
                    <a:spLocks noChangeShapeType="1"/>
                  </p:cNvSpPr>
                  <p:nvPr/>
                </p:nvSpPr>
                <p:spPr bwMode="auto">
                  <a:xfrm>
                    <a:off x="1384" y="2414"/>
                    <a:ext cx="765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86" name="Line 78"/>
                  <p:cNvSpPr>
                    <a:spLocks noChangeShapeType="1"/>
                  </p:cNvSpPr>
                  <p:nvPr/>
                </p:nvSpPr>
                <p:spPr bwMode="auto">
                  <a:xfrm>
                    <a:off x="1384" y="2198"/>
                    <a:ext cx="0" cy="216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87" name="Line 79"/>
                  <p:cNvSpPr>
                    <a:spLocks noChangeShapeType="1"/>
                  </p:cNvSpPr>
                  <p:nvPr/>
                </p:nvSpPr>
                <p:spPr bwMode="auto">
                  <a:xfrm>
                    <a:off x="1806" y="2198"/>
                    <a:ext cx="0" cy="21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88" name="Line 80"/>
                  <p:cNvSpPr>
                    <a:spLocks noChangeShapeType="1"/>
                  </p:cNvSpPr>
                  <p:nvPr/>
                </p:nvSpPr>
                <p:spPr bwMode="auto">
                  <a:xfrm>
                    <a:off x="2149" y="2198"/>
                    <a:ext cx="0" cy="216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</p:grpSp>
          </p:grpSp>
          <p:sp>
            <p:nvSpPr>
              <p:cNvPr id="80" name="Rectangle 81"/>
              <p:cNvSpPr>
                <a:spLocks noChangeArrowheads="1"/>
              </p:cNvSpPr>
              <p:nvPr/>
            </p:nvSpPr>
            <p:spPr bwMode="auto">
              <a:xfrm>
                <a:off x="2338388" y="2676668"/>
                <a:ext cx="874712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100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81" name="Oval 91"/>
              <p:cNvSpPr>
                <a:spLocks noChangeArrowheads="1"/>
              </p:cNvSpPr>
              <p:nvPr/>
            </p:nvSpPr>
            <p:spPr bwMode="auto">
              <a:xfrm>
                <a:off x="3482975" y="3028900"/>
                <a:ext cx="71438" cy="7143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2" name="Rectangle 92"/>
              <p:cNvSpPr>
                <a:spLocks noChangeArrowheads="1"/>
              </p:cNvSpPr>
              <p:nvPr/>
            </p:nvSpPr>
            <p:spPr bwMode="auto">
              <a:xfrm>
                <a:off x="3259138" y="2870150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</a:p>
            </p:txBody>
          </p:sp>
        </p:grpSp>
        <p:sp>
          <p:nvSpPr>
            <p:cNvPr id="89" name="Rectangle 6"/>
            <p:cNvSpPr>
              <a:spLocks noChangeArrowheads="1"/>
            </p:cNvSpPr>
            <p:nvPr/>
          </p:nvSpPr>
          <p:spPr bwMode="auto">
            <a:xfrm>
              <a:off x="4486275" y="2711450"/>
              <a:ext cx="533400" cy="325438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rgbClr val="CC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817938" y="2700338"/>
              <a:ext cx="669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en-US" altLang="ko-KR" sz="1000" b="1">
                <a:solidFill>
                  <a:schemeClr val="bg2"/>
                </a:solidFill>
                <a:latin typeface="+mn-ea"/>
                <a:ea typeface="+mn-ea"/>
              </a:endParaRPr>
            </a:p>
          </p:txBody>
        </p:sp>
        <p:sp>
          <p:nvSpPr>
            <p:cNvPr id="91" name="Line 35"/>
            <p:cNvSpPr>
              <a:spLocks noChangeShapeType="1"/>
            </p:cNvSpPr>
            <p:nvPr/>
          </p:nvSpPr>
          <p:spPr bwMode="auto">
            <a:xfrm>
              <a:off x="3817938" y="2700338"/>
              <a:ext cx="121443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92" name="Line 36"/>
            <p:cNvSpPr>
              <a:spLocks noChangeShapeType="1"/>
            </p:cNvSpPr>
            <p:nvPr/>
          </p:nvSpPr>
          <p:spPr bwMode="auto">
            <a:xfrm>
              <a:off x="3817938" y="3043238"/>
              <a:ext cx="121443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93" name="Line 37"/>
            <p:cNvSpPr>
              <a:spLocks noChangeShapeType="1"/>
            </p:cNvSpPr>
            <p:nvPr/>
          </p:nvSpPr>
          <p:spPr bwMode="auto">
            <a:xfrm>
              <a:off x="3817938" y="27003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94" name="Line 38"/>
            <p:cNvSpPr>
              <a:spLocks noChangeShapeType="1"/>
            </p:cNvSpPr>
            <p:nvPr/>
          </p:nvSpPr>
          <p:spPr bwMode="auto">
            <a:xfrm>
              <a:off x="4487863" y="2700338"/>
              <a:ext cx="0" cy="342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95" name="Line 39"/>
            <p:cNvSpPr>
              <a:spLocks noChangeShapeType="1"/>
            </p:cNvSpPr>
            <p:nvPr/>
          </p:nvSpPr>
          <p:spPr bwMode="auto">
            <a:xfrm>
              <a:off x="5032375" y="2700338"/>
              <a:ext cx="0" cy="3429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96" name="Rectangle 69"/>
            <p:cNvSpPr>
              <a:spLocks noChangeArrowheads="1"/>
            </p:cNvSpPr>
            <p:nvPr/>
          </p:nvSpPr>
          <p:spPr bwMode="auto">
            <a:xfrm>
              <a:off x="3676650" y="2509838"/>
              <a:ext cx="874713" cy="16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000" b="1">
                  <a:solidFill>
                    <a:srgbClr val="000000"/>
                  </a:solidFill>
                  <a:latin typeface="+mn-ea"/>
                  <a:ea typeface="+mn-ea"/>
                </a:rPr>
                <a:t>200</a:t>
              </a:r>
              <a:r>
                <a:rPr lang="ko-KR" altLang="en-US" sz="1000" b="1">
                  <a:solidFill>
                    <a:srgbClr val="000000"/>
                  </a:solidFill>
                  <a:latin typeface="+mn-ea"/>
                  <a:ea typeface="+mn-ea"/>
                </a:rPr>
                <a:t>번지</a:t>
              </a:r>
            </a:p>
          </p:txBody>
        </p:sp>
        <p:sp>
          <p:nvSpPr>
            <p:cNvPr id="97" name="Rectangle 93"/>
            <p:cNvSpPr>
              <a:spLocks noChangeArrowheads="1"/>
            </p:cNvSpPr>
            <p:nvPr/>
          </p:nvSpPr>
          <p:spPr bwMode="auto">
            <a:xfrm>
              <a:off x="4529138" y="2708275"/>
              <a:ext cx="619125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300</a:t>
              </a:r>
            </a:p>
          </p:txBody>
        </p:sp>
        <p:sp>
          <p:nvSpPr>
            <p:cNvPr id="98" name="Rectangle 94"/>
            <p:cNvSpPr>
              <a:spLocks noChangeArrowheads="1"/>
            </p:cNvSpPr>
            <p:nvPr/>
          </p:nvSpPr>
          <p:spPr bwMode="auto">
            <a:xfrm>
              <a:off x="5214938" y="4167188"/>
              <a:ext cx="541337" cy="225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000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300</a:t>
              </a:r>
            </a:p>
          </p:txBody>
        </p:sp>
        <p:grpSp>
          <p:nvGrpSpPr>
            <p:cNvPr id="99" name="Group 62"/>
            <p:cNvGrpSpPr>
              <a:grpSpLocks/>
            </p:cNvGrpSpPr>
            <p:nvPr/>
          </p:nvGrpSpPr>
          <p:grpSpPr bwMode="auto">
            <a:xfrm>
              <a:off x="4740275" y="2881313"/>
              <a:ext cx="757238" cy="71437"/>
              <a:chOff x="1701" y="709"/>
              <a:chExt cx="477" cy="45"/>
            </a:xfrm>
          </p:grpSpPr>
          <p:sp>
            <p:nvSpPr>
              <p:cNvPr id="100" name="Line 63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01" name="Oval 64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</p:grpSp>
      <p:sp>
        <p:nvSpPr>
          <p:cNvPr id="102" name="타원 101"/>
          <p:cNvSpPr/>
          <p:nvPr/>
        </p:nvSpPr>
        <p:spPr>
          <a:xfrm>
            <a:off x="5215200" y="3877653"/>
            <a:ext cx="556864" cy="51167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01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➋</a:t>
            </a:r>
            <a:r>
              <a:rPr lang="en-US" altLang="ko-KR" dirty="0">
                <a:solidFill>
                  <a:srgbClr val="FF0000"/>
                </a:solidFill>
              </a:rPr>
              <a:t>- b </a:t>
            </a:r>
            <a:r>
              <a:rPr lang="en-US" altLang="ko-KR" dirty="0" err="1"/>
              <a:t>pre.link</a:t>
            </a:r>
            <a:r>
              <a:rPr lang="en-US" altLang="ko-KR" dirty="0"/>
              <a:t> ← new</a:t>
            </a:r>
            <a:r>
              <a:rPr lang="en-US" altLang="ko-KR" dirty="0" smtClean="0"/>
              <a:t>;</a:t>
            </a:r>
          </a:p>
          <a:p>
            <a:pPr marL="914400" lvl="2" indent="0" eaLnBrk="1" hangingPunct="1">
              <a:buNone/>
              <a:defRPr/>
            </a:pPr>
            <a:r>
              <a:rPr lang="ko-KR" altLang="en-US" sz="1600" b="1" dirty="0">
                <a:solidFill>
                  <a:srgbClr val="0000CC"/>
                </a:solidFill>
              </a:rPr>
              <a:t>노드 </a:t>
            </a:r>
            <a:r>
              <a:rPr lang="en-US" altLang="ko-KR" sz="1600" b="1" dirty="0">
                <a:solidFill>
                  <a:srgbClr val="0000CC"/>
                </a:solidFill>
              </a:rPr>
              <a:t>new</a:t>
            </a:r>
            <a:r>
              <a:rPr lang="ko-KR" altLang="en-US" sz="1600" b="1" dirty="0">
                <a:solidFill>
                  <a:srgbClr val="0000CC"/>
                </a:solidFill>
              </a:rPr>
              <a:t>의 값</a:t>
            </a:r>
            <a:r>
              <a:rPr lang="en-US" altLang="ko-KR" sz="1600" b="1" dirty="0">
                <a:solidFill>
                  <a:srgbClr val="0000CC"/>
                </a:solidFill>
              </a:rPr>
              <a:t>(</a:t>
            </a:r>
            <a:r>
              <a:rPr lang="ko-KR" altLang="en-US" sz="1600" b="1" dirty="0">
                <a:solidFill>
                  <a:srgbClr val="0000CC"/>
                </a:solidFill>
              </a:rPr>
              <a:t>삽입할 노드의 주소</a:t>
            </a:r>
            <a:r>
              <a:rPr lang="en-US" altLang="ko-KR" sz="1600" b="1" dirty="0">
                <a:solidFill>
                  <a:srgbClr val="0000CC"/>
                </a:solidFill>
              </a:rPr>
              <a:t>)</a:t>
            </a:r>
            <a:r>
              <a:rPr lang="ko-KR" altLang="en-US" sz="1600" b="1" dirty="0">
                <a:solidFill>
                  <a:srgbClr val="0000CC"/>
                </a:solidFill>
              </a:rPr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노드 </a:t>
            </a:r>
            <a:r>
              <a:rPr lang="en-US" altLang="ko-KR" sz="1600" b="1" dirty="0">
                <a:solidFill>
                  <a:srgbClr val="FF0000"/>
                </a:solidFill>
              </a:rPr>
              <a:t>pre</a:t>
            </a:r>
            <a:r>
              <a:rPr lang="ko-KR" altLang="en-US" sz="1600" b="1" dirty="0">
                <a:solidFill>
                  <a:srgbClr val="FF0000"/>
                </a:solidFill>
              </a:rPr>
              <a:t>의 링크에 </a:t>
            </a:r>
            <a:r>
              <a:rPr lang="ko-KR" altLang="en-US" sz="1600" dirty="0"/>
              <a:t>저장하여</a:t>
            </a:r>
            <a:r>
              <a:rPr lang="en-US" altLang="ko-KR" sz="1600" dirty="0"/>
              <a:t>, </a:t>
            </a:r>
            <a:r>
              <a:rPr lang="ko-KR" altLang="en-US" sz="1600" dirty="0"/>
              <a:t>노드 </a:t>
            </a:r>
            <a:r>
              <a:rPr lang="en-US" altLang="ko-KR" sz="1600" dirty="0">
                <a:solidFill>
                  <a:srgbClr val="0000FF"/>
                </a:solidFill>
              </a:rPr>
              <a:t>pre</a:t>
            </a:r>
            <a:r>
              <a:rPr lang="ko-KR" altLang="en-US" sz="1600" dirty="0" smtClean="0"/>
              <a:t>가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>
                <a:solidFill>
                  <a:srgbClr val="0000FF"/>
                </a:solidFill>
              </a:rPr>
              <a:t>노드 </a:t>
            </a:r>
            <a:r>
              <a:rPr lang="en-US" altLang="ko-KR" sz="1600" dirty="0">
                <a:solidFill>
                  <a:srgbClr val="0000FF"/>
                </a:solidFill>
              </a:rPr>
              <a:t>new</a:t>
            </a:r>
            <a:r>
              <a:rPr lang="ko-KR" altLang="en-US" sz="1600" dirty="0"/>
              <a:t>를 </a:t>
            </a:r>
            <a:r>
              <a:rPr lang="ko-KR" altLang="en-US" sz="1600" dirty="0">
                <a:solidFill>
                  <a:srgbClr val="FF0000"/>
                </a:solidFill>
              </a:rPr>
              <a:t>가리키</a:t>
            </a:r>
            <a:r>
              <a:rPr lang="ko-KR" altLang="en-US" sz="1600" dirty="0"/>
              <a:t>도록 한다</a:t>
            </a:r>
            <a:r>
              <a:rPr lang="en-US" altLang="ko-KR" sz="1600" dirty="0"/>
              <a:t>. </a:t>
            </a:r>
            <a:endParaRPr lang="en-US" altLang="ko-KR" sz="1400" dirty="0"/>
          </a:p>
          <a:p>
            <a:pPr marL="627062" lvl="2" indent="0" eaLnBrk="1" hangingPunct="1">
              <a:lnSpc>
                <a:spcPct val="90000"/>
              </a:lnSpc>
              <a:buNone/>
              <a:defRPr/>
            </a:pPr>
            <a:endParaRPr lang="ko-KR" altLang="en-US" sz="1600" dirty="0"/>
          </a:p>
          <a:p>
            <a:pPr marL="627062" lvl="2" indent="0">
              <a:buNone/>
              <a:defRPr/>
            </a:pPr>
            <a:endParaRPr lang="ko-KR" altLang="en-US" sz="1600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1259632" y="2492896"/>
            <a:ext cx="6985471" cy="2159496"/>
            <a:chOff x="539750" y="2060575"/>
            <a:chExt cx="8353425" cy="2663825"/>
          </a:xfrm>
        </p:grpSpPr>
        <p:sp>
          <p:nvSpPr>
            <p:cNvPr id="4" name="직사각형 3"/>
            <p:cNvSpPr/>
            <p:nvPr/>
          </p:nvSpPr>
          <p:spPr bwMode="auto">
            <a:xfrm>
              <a:off x="539750" y="2060575"/>
              <a:ext cx="8353425" cy="26638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5" name="Line 22"/>
            <p:cNvSpPr>
              <a:spLocks noChangeShapeType="1"/>
            </p:cNvSpPr>
            <p:nvPr/>
          </p:nvSpPr>
          <p:spPr bwMode="auto">
            <a:xfrm flipV="1">
              <a:off x="5592763" y="2871788"/>
              <a:ext cx="0" cy="10795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6" name="Group 23"/>
            <p:cNvGrpSpPr>
              <a:grpSpLocks/>
            </p:cNvGrpSpPr>
            <p:nvPr/>
          </p:nvGrpSpPr>
          <p:grpSpPr bwMode="auto">
            <a:xfrm>
              <a:off x="3203575" y="2886075"/>
              <a:ext cx="1008063" cy="735013"/>
              <a:chOff x="2343" y="3446"/>
              <a:chExt cx="635" cy="463"/>
            </a:xfrm>
          </p:grpSpPr>
          <p:sp>
            <p:nvSpPr>
              <p:cNvPr id="7" name="Rectangle 24"/>
              <p:cNvSpPr>
                <a:spLocks noChangeArrowheads="1"/>
              </p:cNvSpPr>
              <p:nvPr/>
            </p:nvSpPr>
            <p:spPr bwMode="auto">
              <a:xfrm>
                <a:off x="2343" y="3693"/>
                <a:ext cx="25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pre</a:t>
                </a:r>
              </a:p>
            </p:txBody>
          </p:sp>
          <p:sp>
            <p:nvSpPr>
              <p:cNvPr id="8" name="Line 25"/>
              <p:cNvSpPr>
                <a:spLocks noChangeShapeType="1"/>
              </p:cNvSpPr>
              <p:nvPr/>
            </p:nvSpPr>
            <p:spPr bwMode="auto">
              <a:xfrm>
                <a:off x="2635" y="3657"/>
                <a:ext cx="34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9" name="Line 26"/>
              <p:cNvSpPr>
                <a:spLocks noChangeShapeType="1"/>
              </p:cNvSpPr>
              <p:nvPr/>
            </p:nvSpPr>
            <p:spPr bwMode="auto">
              <a:xfrm>
                <a:off x="2635" y="3873"/>
                <a:ext cx="34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0" name="Line 27"/>
              <p:cNvSpPr>
                <a:spLocks noChangeShapeType="1"/>
              </p:cNvSpPr>
              <p:nvPr/>
            </p:nvSpPr>
            <p:spPr bwMode="auto">
              <a:xfrm>
                <a:off x="2635" y="3657"/>
                <a:ext cx="0" cy="2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1" name="Line 28"/>
              <p:cNvSpPr>
                <a:spLocks noChangeShapeType="1"/>
              </p:cNvSpPr>
              <p:nvPr/>
            </p:nvSpPr>
            <p:spPr bwMode="auto">
              <a:xfrm>
                <a:off x="2978" y="3657"/>
                <a:ext cx="0" cy="216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" name="Rectangle 29"/>
              <p:cNvSpPr>
                <a:spLocks noChangeArrowheads="1"/>
              </p:cNvSpPr>
              <p:nvPr/>
            </p:nvSpPr>
            <p:spPr bwMode="auto">
              <a:xfrm>
                <a:off x="2646" y="3747"/>
                <a:ext cx="32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</a:p>
            </p:txBody>
          </p:sp>
          <p:sp>
            <p:nvSpPr>
              <p:cNvPr id="13" name="Oval 30"/>
              <p:cNvSpPr>
                <a:spLocks noChangeArrowheads="1"/>
              </p:cNvSpPr>
              <p:nvPr/>
            </p:nvSpPr>
            <p:spPr bwMode="auto">
              <a:xfrm>
                <a:off x="2797" y="3702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" name="Line 31"/>
              <p:cNvSpPr>
                <a:spLocks noChangeShapeType="1"/>
              </p:cNvSpPr>
              <p:nvPr/>
            </p:nvSpPr>
            <p:spPr bwMode="auto">
              <a:xfrm flipV="1">
                <a:off x="2821" y="3446"/>
                <a:ext cx="0" cy="25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15" name="Group 61"/>
            <p:cNvGrpSpPr>
              <a:grpSpLocks/>
            </p:cNvGrpSpPr>
            <p:nvPr/>
          </p:nvGrpSpPr>
          <p:grpSpPr bwMode="auto">
            <a:xfrm>
              <a:off x="6505575" y="2709863"/>
              <a:ext cx="757238" cy="71437"/>
              <a:chOff x="1701" y="709"/>
              <a:chExt cx="477" cy="45"/>
            </a:xfrm>
          </p:grpSpPr>
          <p:sp>
            <p:nvSpPr>
              <p:cNvPr id="16" name="Line 62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7" name="Oval 63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18" name="그룹 17"/>
            <p:cNvGrpSpPr>
              <a:grpSpLocks/>
            </p:cNvGrpSpPr>
            <p:nvPr/>
          </p:nvGrpSpPr>
          <p:grpSpPr bwMode="auto">
            <a:xfrm>
              <a:off x="3748088" y="2351088"/>
              <a:ext cx="1355725" cy="520700"/>
              <a:chOff x="3892550" y="2207661"/>
              <a:chExt cx="1355725" cy="519664"/>
            </a:xfrm>
          </p:grpSpPr>
          <p:sp>
            <p:nvSpPr>
              <p:cNvPr id="19" name="Rectangle 5"/>
              <p:cNvSpPr>
                <a:spLocks noChangeArrowheads="1"/>
              </p:cNvSpPr>
              <p:nvPr/>
            </p:nvSpPr>
            <p:spPr bwMode="auto">
              <a:xfrm>
                <a:off x="4702175" y="2395538"/>
                <a:ext cx="533400" cy="325437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0" name="Rectangle 32"/>
              <p:cNvSpPr>
                <a:spLocks noChangeArrowheads="1"/>
              </p:cNvSpPr>
              <p:nvPr/>
            </p:nvSpPr>
            <p:spPr bwMode="auto">
              <a:xfrm>
                <a:off x="4033838" y="2384425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1" name="Line 33"/>
              <p:cNvSpPr>
                <a:spLocks noChangeShapeType="1"/>
              </p:cNvSpPr>
              <p:nvPr/>
            </p:nvSpPr>
            <p:spPr bwMode="auto">
              <a:xfrm>
                <a:off x="4033838" y="2384425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2" name="Line 34"/>
              <p:cNvSpPr>
                <a:spLocks noChangeShapeType="1"/>
              </p:cNvSpPr>
              <p:nvPr/>
            </p:nvSpPr>
            <p:spPr bwMode="auto">
              <a:xfrm>
                <a:off x="4033838" y="2727325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3" name="Line 35"/>
              <p:cNvSpPr>
                <a:spLocks noChangeShapeType="1"/>
              </p:cNvSpPr>
              <p:nvPr/>
            </p:nvSpPr>
            <p:spPr bwMode="auto">
              <a:xfrm>
                <a:off x="4033838" y="238442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4" name="Line 36"/>
              <p:cNvSpPr>
                <a:spLocks noChangeShapeType="1"/>
              </p:cNvSpPr>
              <p:nvPr/>
            </p:nvSpPr>
            <p:spPr bwMode="auto">
              <a:xfrm>
                <a:off x="4703763" y="2384425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5" name="Line 37"/>
              <p:cNvSpPr>
                <a:spLocks noChangeShapeType="1"/>
              </p:cNvSpPr>
              <p:nvPr/>
            </p:nvSpPr>
            <p:spPr bwMode="auto">
              <a:xfrm>
                <a:off x="5248275" y="238442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6" name="Oval 60"/>
              <p:cNvSpPr>
                <a:spLocks noChangeArrowheads="1"/>
              </p:cNvSpPr>
              <p:nvPr/>
            </p:nvSpPr>
            <p:spPr bwMode="auto">
              <a:xfrm>
                <a:off x="4956175" y="2591904"/>
                <a:ext cx="71438" cy="7143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7" name="Rectangle 65"/>
              <p:cNvSpPr>
                <a:spLocks noChangeArrowheads="1"/>
              </p:cNvSpPr>
              <p:nvPr/>
            </p:nvSpPr>
            <p:spPr bwMode="auto">
              <a:xfrm>
                <a:off x="3892550" y="2207661"/>
                <a:ext cx="874713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</p:grpSp>
        <p:grpSp>
          <p:nvGrpSpPr>
            <p:cNvPr id="28" name="그룹 27"/>
            <p:cNvGrpSpPr>
              <a:grpSpLocks/>
            </p:cNvGrpSpPr>
            <p:nvPr/>
          </p:nvGrpSpPr>
          <p:grpSpPr bwMode="auto">
            <a:xfrm>
              <a:off x="5330825" y="2332038"/>
              <a:ext cx="1447800" cy="539750"/>
              <a:chOff x="5475288" y="2188059"/>
              <a:chExt cx="1447800" cy="539266"/>
            </a:xfrm>
          </p:grpSpPr>
          <p:sp>
            <p:nvSpPr>
              <p:cNvPr id="29" name="Rectangle 38"/>
              <p:cNvSpPr>
                <a:spLocks noChangeArrowheads="1"/>
              </p:cNvSpPr>
              <p:nvPr/>
            </p:nvSpPr>
            <p:spPr bwMode="auto">
              <a:xfrm>
                <a:off x="6330950" y="2384425"/>
                <a:ext cx="592138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0" name="Rectangle 39"/>
              <p:cNvSpPr>
                <a:spLocks noChangeArrowheads="1"/>
              </p:cNvSpPr>
              <p:nvPr/>
            </p:nvSpPr>
            <p:spPr bwMode="auto">
              <a:xfrm>
                <a:off x="5708650" y="2384425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1" name="Line 42"/>
              <p:cNvSpPr>
                <a:spLocks noChangeShapeType="1"/>
              </p:cNvSpPr>
              <p:nvPr/>
            </p:nvSpPr>
            <p:spPr bwMode="auto">
              <a:xfrm>
                <a:off x="5708650" y="2384425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2" name="Line 43"/>
              <p:cNvSpPr>
                <a:spLocks noChangeShapeType="1"/>
              </p:cNvSpPr>
              <p:nvPr/>
            </p:nvSpPr>
            <p:spPr bwMode="auto">
              <a:xfrm>
                <a:off x="5708650" y="2727325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3" name="Line 44"/>
              <p:cNvSpPr>
                <a:spLocks noChangeShapeType="1"/>
              </p:cNvSpPr>
              <p:nvPr/>
            </p:nvSpPr>
            <p:spPr bwMode="auto">
              <a:xfrm>
                <a:off x="5708650" y="238442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4" name="Line 45"/>
              <p:cNvSpPr>
                <a:spLocks noChangeShapeType="1"/>
              </p:cNvSpPr>
              <p:nvPr/>
            </p:nvSpPr>
            <p:spPr bwMode="auto">
              <a:xfrm>
                <a:off x="6378575" y="2384425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5" name="Line 46"/>
              <p:cNvSpPr>
                <a:spLocks noChangeShapeType="1"/>
              </p:cNvSpPr>
              <p:nvPr/>
            </p:nvSpPr>
            <p:spPr bwMode="auto">
              <a:xfrm>
                <a:off x="6923088" y="238442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6" name="Rectangle 66"/>
              <p:cNvSpPr>
                <a:spLocks noChangeArrowheads="1"/>
              </p:cNvSpPr>
              <p:nvPr/>
            </p:nvSpPr>
            <p:spPr bwMode="auto">
              <a:xfrm>
                <a:off x="5475288" y="2188059"/>
                <a:ext cx="874712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300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37" name="Rectangle 67"/>
              <p:cNvSpPr>
                <a:spLocks noChangeArrowheads="1"/>
              </p:cNvSpPr>
              <p:nvPr/>
            </p:nvSpPr>
            <p:spPr bwMode="auto">
              <a:xfrm>
                <a:off x="6404527" y="2412517"/>
                <a:ext cx="514350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400</a:t>
                </a:r>
              </a:p>
            </p:txBody>
          </p:sp>
        </p:grpSp>
        <p:grpSp>
          <p:nvGrpSpPr>
            <p:cNvPr id="38" name="그룹 37"/>
            <p:cNvGrpSpPr>
              <a:grpSpLocks/>
            </p:cNvGrpSpPr>
            <p:nvPr/>
          </p:nvGrpSpPr>
          <p:grpSpPr bwMode="auto">
            <a:xfrm>
              <a:off x="7058025" y="2341563"/>
              <a:ext cx="1430338" cy="530225"/>
              <a:chOff x="7202488" y="2197100"/>
              <a:chExt cx="1430337" cy="530225"/>
            </a:xfrm>
          </p:grpSpPr>
          <p:sp>
            <p:nvSpPr>
              <p:cNvPr id="39" name="Rectangle 47"/>
              <p:cNvSpPr>
                <a:spLocks noChangeArrowheads="1"/>
              </p:cNvSpPr>
              <p:nvPr/>
            </p:nvSpPr>
            <p:spPr bwMode="auto">
              <a:xfrm>
                <a:off x="7418388" y="2384425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40" name="Group 48"/>
              <p:cNvGrpSpPr>
                <a:grpSpLocks/>
              </p:cNvGrpSpPr>
              <p:nvPr/>
            </p:nvGrpSpPr>
            <p:grpSpPr bwMode="auto">
              <a:xfrm>
                <a:off x="7418388" y="2384425"/>
                <a:ext cx="1214437" cy="342900"/>
                <a:chOff x="4292" y="2863"/>
                <a:chExt cx="765" cy="216"/>
              </a:xfrm>
            </p:grpSpPr>
            <p:sp>
              <p:nvSpPr>
                <p:cNvPr id="44" name="Line 49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76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grpSp>
              <p:nvGrpSpPr>
                <p:cNvPr id="45" name="Group 50"/>
                <p:cNvGrpSpPr>
                  <a:grpSpLocks/>
                </p:cNvGrpSpPr>
                <p:nvPr/>
              </p:nvGrpSpPr>
              <p:grpSpPr bwMode="auto">
                <a:xfrm>
                  <a:off x="4292" y="2863"/>
                  <a:ext cx="765" cy="216"/>
                  <a:chOff x="4292" y="2863"/>
                  <a:chExt cx="765" cy="216"/>
                </a:xfrm>
              </p:grpSpPr>
              <p:sp>
                <p:nvSpPr>
                  <p:cNvPr id="46" name="Line 51"/>
                  <p:cNvSpPr>
                    <a:spLocks noChangeShapeType="1"/>
                  </p:cNvSpPr>
                  <p:nvPr/>
                </p:nvSpPr>
                <p:spPr bwMode="auto">
                  <a:xfrm>
                    <a:off x="4292" y="3079"/>
                    <a:ext cx="765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7" name="Line 52"/>
                  <p:cNvSpPr>
                    <a:spLocks noChangeShapeType="1"/>
                  </p:cNvSpPr>
                  <p:nvPr/>
                </p:nvSpPr>
                <p:spPr bwMode="auto">
                  <a:xfrm>
                    <a:off x="4292" y="2863"/>
                    <a:ext cx="0" cy="216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8" name="Line 53"/>
                  <p:cNvSpPr>
                    <a:spLocks noChangeShapeType="1"/>
                  </p:cNvSpPr>
                  <p:nvPr/>
                </p:nvSpPr>
                <p:spPr bwMode="auto">
                  <a:xfrm>
                    <a:off x="4714" y="2863"/>
                    <a:ext cx="0" cy="21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9" name="Line 54"/>
                  <p:cNvSpPr>
                    <a:spLocks noChangeShapeType="1"/>
                  </p:cNvSpPr>
                  <p:nvPr/>
                </p:nvSpPr>
                <p:spPr bwMode="auto">
                  <a:xfrm>
                    <a:off x="5057" y="2863"/>
                    <a:ext cx="0" cy="216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</p:grpSp>
          </p:grpSp>
          <p:sp>
            <p:nvSpPr>
              <p:cNvPr id="41" name="Rectangle 68"/>
              <p:cNvSpPr>
                <a:spLocks noChangeArrowheads="1"/>
              </p:cNvSpPr>
              <p:nvPr/>
            </p:nvSpPr>
            <p:spPr bwMode="auto">
              <a:xfrm>
                <a:off x="7202488" y="2197100"/>
                <a:ext cx="874712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400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42" name="Oval 69"/>
              <p:cNvSpPr>
                <a:spLocks noChangeArrowheads="1"/>
              </p:cNvSpPr>
              <p:nvPr/>
            </p:nvSpPr>
            <p:spPr bwMode="auto">
              <a:xfrm>
                <a:off x="8331200" y="2581275"/>
                <a:ext cx="71438" cy="7143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3" name="Rectangle 78"/>
              <p:cNvSpPr>
                <a:spLocks noChangeArrowheads="1"/>
              </p:cNvSpPr>
              <p:nvPr/>
            </p:nvSpPr>
            <p:spPr bwMode="auto">
              <a:xfrm>
                <a:off x="8099425" y="2405062"/>
                <a:ext cx="514350" cy="1666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r>
                  <a:rPr lang="en-US" altLang="ko-KR" sz="10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  <a:ea typeface="+mn-ea"/>
                  </a:rPr>
                  <a:t>100</a:t>
                </a:r>
              </a:p>
            </p:txBody>
          </p:sp>
        </p:grpSp>
        <p:grpSp>
          <p:nvGrpSpPr>
            <p:cNvPr id="50" name="그룹 49"/>
            <p:cNvGrpSpPr>
              <a:grpSpLocks/>
            </p:cNvGrpSpPr>
            <p:nvPr/>
          </p:nvGrpSpPr>
          <p:grpSpPr bwMode="auto">
            <a:xfrm>
              <a:off x="898525" y="2535238"/>
              <a:ext cx="1054100" cy="361950"/>
              <a:chOff x="1042988" y="2390775"/>
              <a:chExt cx="1054100" cy="361950"/>
            </a:xfrm>
          </p:grpSpPr>
          <p:sp>
            <p:nvSpPr>
              <p:cNvPr id="51" name="Rectangle 55"/>
              <p:cNvSpPr>
                <a:spLocks noChangeArrowheads="1"/>
              </p:cNvSpPr>
              <p:nvPr/>
            </p:nvSpPr>
            <p:spPr bwMode="auto">
              <a:xfrm>
                <a:off x="1042988" y="2409825"/>
                <a:ext cx="417512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CL</a:t>
                </a:r>
              </a:p>
            </p:txBody>
          </p:sp>
          <p:sp>
            <p:nvSpPr>
              <p:cNvPr id="52" name="Line 56"/>
              <p:cNvSpPr>
                <a:spLocks noChangeShapeType="1"/>
              </p:cNvSpPr>
              <p:nvPr/>
            </p:nvSpPr>
            <p:spPr bwMode="auto">
              <a:xfrm>
                <a:off x="1552575" y="2390775"/>
                <a:ext cx="54451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3" name="Line 57"/>
              <p:cNvSpPr>
                <a:spLocks noChangeShapeType="1"/>
              </p:cNvSpPr>
              <p:nvPr/>
            </p:nvSpPr>
            <p:spPr bwMode="auto">
              <a:xfrm>
                <a:off x="1552575" y="2733675"/>
                <a:ext cx="54451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4" name="Line 58"/>
              <p:cNvSpPr>
                <a:spLocks noChangeShapeType="1"/>
              </p:cNvSpPr>
              <p:nvPr/>
            </p:nvSpPr>
            <p:spPr bwMode="auto">
              <a:xfrm>
                <a:off x="1552575" y="2390775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5" name="Line 59"/>
              <p:cNvSpPr>
                <a:spLocks noChangeShapeType="1"/>
              </p:cNvSpPr>
              <p:nvPr/>
            </p:nvSpPr>
            <p:spPr bwMode="auto">
              <a:xfrm>
                <a:off x="2097088" y="239077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6" name="Oval 64"/>
              <p:cNvSpPr>
                <a:spLocks noChangeArrowheads="1"/>
              </p:cNvSpPr>
              <p:nvPr/>
            </p:nvSpPr>
            <p:spPr bwMode="auto">
              <a:xfrm>
                <a:off x="1785938" y="2425700"/>
                <a:ext cx="71437" cy="7143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7" name="Rectangle 83"/>
              <p:cNvSpPr>
                <a:spLocks noChangeArrowheads="1"/>
              </p:cNvSpPr>
              <p:nvPr/>
            </p:nvSpPr>
            <p:spPr bwMode="auto">
              <a:xfrm>
                <a:off x="1563688" y="2546350"/>
                <a:ext cx="514350" cy="166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r>
                  <a:rPr lang="en-US" altLang="ko-KR" sz="10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  <a:ea typeface="+mn-ea"/>
                  </a:rPr>
                  <a:t>100</a:t>
                </a:r>
              </a:p>
            </p:txBody>
          </p:sp>
        </p:grpSp>
        <p:grpSp>
          <p:nvGrpSpPr>
            <p:cNvPr id="58" name="그룹 57"/>
            <p:cNvGrpSpPr>
              <a:grpSpLocks/>
            </p:cNvGrpSpPr>
            <p:nvPr/>
          </p:nvGrpSpPr>
          <p:grpSpPr bwMode="auto">
            <a:xfrm>
              <a:off x="2122488" y="2755900"/>
              <a:ext cx="6553200" cy="331788"/>
              <a:chOff x="2266950" y="2611438"/>
              <a:chExt cx="6553200" cy="331787"/>
            </a:xfrm>
          </p:grpSpPr>
          <p:sp>
            <p:nvSpPr>
              <p:cNvPr id="59" name="Line 79"/>
              <p:cNvSpPr>
                <a:spLocks noChangeShapeType="1"/>
              </p:cNvSpPr>
              <p:nvPr/>
            </p:nvSpPr>
            <p:spPr bwMode="auto">
              <a:xfrm>
                <a:off x="8402638" y="2624138"/>
                <a:ext cx="4175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0" name="Line 80"/>
              <p:cNvSpPr>
                <a:spLocks noChangeShapeType="1"/>
              </p:cNvSpPr>
              <p:nvPr/>
            </p:nvSpPr>
            <p:spPr bwMode="auto">
              <a:xfrm>
                <a:off x="8820150" y="2624138"/>
                <a:ext cx="0" cy="30638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1" name="Line 81"/>
              <p:cNvSpPr>
                <a:spLocks noChangeShapeType="1"/>
              </p:cNvSpPr>
              <p:nvPr/>
            </p:nvSpPr>
            <p:spPr bwMode="auto">
              <a:xfrm>
                <a:off x="2266950" y="2943225"/>
                <a:ext cx="65532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2" name="Line 82"/>
              <p:cNvSpPr>
                <a:spLocks noChangeShapeType="1"/>
              </p:cNvSpPr>
              <p:nvPr/>
            </p:nvSpPr>
            <p:spPr bwMode="auto">
              <a:xfrm flipH="1">
                <a:off x="2276475" y="2611438"/>
                <a:ext cx="7938" cy="3238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3" name="Line 84"/>
              <p:cNvSpPr>
                <a:spLocks noChangeShapeType="1"/>
              </p:cNvSpPr>
              <p:nvPr/>
            </p:nvSpPr>
            <p:spPr bwMode="auto">
              <a:xfrm>
                <a:off x="2279650" y="2611438"/>
                <a:ext cx="28892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sp>
          <p:nvSpPr>
            <p:cNvPr id="64" name="Line 85"/>
            <p:cNvSpPr>
              <a:spLocks noChangeShapeType="1"/>
            </p:cNvSpPr>
            <p:nvPr/>
          </p:nvSpPr>
          <p:spPr bwMode="auto">
            <a:xfrm>
              <a:off x="1690688" y="2613025"/>
              <a:ext cx="7350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65" name="Line 86"/>
            <p:cNvSpPr>
              <a:spLocks noChangeShapeType="1"/>
            </p:cNvSpPr>
            <p:nvPr/>
          </p:nvSpPr>
          <p:spPr bwMode="auto">
            <a:xfrm>
              <a:off x="3411538" y="2740025"/>
              <a:ext cx="5111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66" name="그룹 65"/>
            <p:cNvGrpSpPr>
              <a:grpSpLocks/>
            </p:cNvGrpSpPr>
            <p:nvPr/>
          </p:nvGrpSpPr>
          <p:grpSpPr bwMode="auto">
            <a:xfrm>
              <a:off x="2193925" y="2341563"/>
              <a:ext cx="1435100" cy="530225"/>
              <a:chOff x="2338388" y="2197584"/>
              <a:chExt cx="1435100" cy="529741"/>
            </a:xfrm>
          </p:grpSpPr>
          <p:grpSp>
            <p:nvGrpSpPr>
              <p:cNvPr id="67" name="Group 70"/>
              <p:cNvGrpSpPr>
                <a:grpSpLocks/>
              </p:cNvGrpSpPr>
              <p:nvPr/>
            </p:nvGrpSpPr>
            <p:grpSpPr bwMode="auto">
              <a:xfrm>
                <a:off x="2555875" y="2384425"/>
                <a:ext cx="1214438" cy="342900"/>
                <a:chOff x="1384" y="2198"/>
                <a:chExt cx="765" cy="216"/>
              </a:xfrm>
            </p:grpSpPr>
            <p:sp>
              <p:nvSpPr>
                <p:cNvPr id="71" name="Line 71"/>
                <p:cNvSpPr>
                  <a:spLocks noChangeShapeType="1"/>
                </p:cNvSpPr>
                <p:nvPr/>
              </p:nvSpPr>
              <p:spPr bwMode="auto">
                <a:xfrm>
                  <a:off x="1384" y="2198"/>
                  <a:ext cx="76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grpSp>
              <p:nvGrpSpPr>
                <p:cNvPr id="72" name="Group 72"/>
                <p:cNvGrpSpPr>
                  <a:grpSpLocks/>
                </p:cNvGrpSpPr>
                <p:nvPr/>
              </p:nvGrpSpPr>
              <p:grpSpPr bwMode="auto">
                <a:xfrm>
                  <a:off x="1384" y="2198"/>
                  <a:ext cx="765" cy="216"/>
                  <a:chOff x="1384" y="2198"/>
                  <a:chExt cx="765" cy="216"/>
                </a:xfrm>
              </p:grpSpPr>
              <p:sp>
                <p:nvSpPr>
                  <p:cNvPr id="73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1384" y="2414"/>
                    <a:ext cx="765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74" name="Line 74"/>
                  <p:cNvSpPr>
                    <a:spLocks noChangeShapeType="1"/>
                  </p:cNvSpPr>
                  <p:nvPr/>
                </p:nvSpPr>
                <p:spPr bwMode="auto">
                  <a:xfrm>
                    <a:off x="1384" y="2198"/>
                    <a:ext cx="0" cy="216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75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1806" y="2198"/>
                    <a:ext cx="0" cy="21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76" name="Line 76"/>
                  <p:cNvSpPr>
                    <a:spLocks noChangeShapeType="1"/>
                  </p:cNvSpPr>
                  <p:nvPr/>
                </p:nvSpPr>
                <p:spPr bwMode="auto">
                  <a:xfrm>
                    <a:off x="2149" y="2198"/>
                    <a:ext cx="0" cy="216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</p:grpSp>
          </p:grpSp>
          <p:sp>
            <p:nvSpPr>
              <p:cNvPr id="68" name="Rectangle 77"/>
              <p:cNvSpPr>
                <a:spLocks noChangeArrowheads="1"/>
              </p:cNvSpPr>
              <p:nvPr/>
            </p:nvSpPr>
            <p:spPr bwMode="auto">
              <a:xfrm>
                <a:off x="2338388" y="2197584"/>
                <a:ext cx="874712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100</a:t>
                </a:r>
                <a:r>
                  <a:rPr lang="ko-KR" altLang="en-US" sz="10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69" name="Oval 87"/>
              <p:cNvSpPr>
                <a:spLocks noChangeArrowheads="1"/>
              </p:cNvSpPr>
              <p:nvPr/>
            </p:nvSpPr>
            <p:spPr bwMode="auto">
              <a:xfrm>
                <a:off x="3482975" y="2554288"/>
                <a:ext cx="71438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70" name="Rectangle 88"/>
              <p:cNvSpPr>
                <a:spLocks noChangeArrowheads="1"/>
              </p:cNvSpPr>
              <p:nvPr/>
            </p:nvSpPr>
            <p:spPr bwMode="auto">
              <a:xfrm>
                <a:off x="3259138" y="2395538"/>
                <a:ext cx="514350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</a:p>
            </p:txBody>
          </p:sp>
        </p:grpSp>
        <p:grpSp>
          <p:nvGrpSpPr>
            <p:cNvPr id="77" name="그룹 76"/>
            <p:cNvGrpSpPr>
              <a:grpSpLocks/>
            </p:cNvGrpSpPr>
            <p:nvPr/>
          </p:nvGrpSpPr>
          <p:grpSpPr bwMode="auto">
            <a:xfrm>
              <a:off x="3203575" y="3865563"/>
              <a:ext cx="1008063" cy="400050"/>
              <a:chOff x="3348038" y="3721100"/>
              <a:chExt cx="1008062" cy="400050"/>
            </a:xfrm>
          </p:grpSpPr>
          <p:sp>
            <p:nvSpPr>
              <p:cNvPr id="78" name="Rectangle 6"/>
              <p:cNvSpPr>
                <a:spLocks noChangeArrowheads="1"/>
              </p:cNvSpPr>
              <p:nvPr/>
            </p:nvSpPr>
            <p:spPr bwMode="auto">
              <a:xfrm>
                <a:off x="3806825" y="3725863"/>
                <a:ext cx="547688" cy="349250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79" name="Rectangle 14"/>
              <p:cNvSpPr>
                <a:spLocks noChangeArrowheads="1"/>
              </p:cNvSpPr>
              <p:nvPr/>
            </p:nvSpPr>
            <p:spPr bwMode="auto">
              <a:xfrm>
                <a:off x="3348038" y="3778250"/>
                <a:ext cx="404812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new</a:t>
                </a:r>
              </a:p>
            </p:txBody>
          </p:sp>
          <p:sp>
            <p:nvSpPr>
              <p:cNvPr id="80" name="Line 15"/>
              <p:cNvSpPr>
                <a:spLocks noChangeShapeType="1"/>
              </p:cNvSpPr>
              <p:nvPr/>
            </p:nvSpPr>
            <p:spPr bwMode="auto">
              <a:xfrm>
                <a:off x="3811588" y="3721100"/>
                <a:ext cx="5445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1" name="Line 16"/>
              <p:cNvSpPr>
                <a:spLocks noChangeShapeType="1"/>
              </p:cNvSpPr>
              <p:nvPr/>
            </p:nvSpPr>
            <p:spPr bwMode="auto">
              <a:xfrm>
                <a:off x="3811588" y="4064000"/>
                <a:ext cx="544512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2" name="Line 17"/>
              <p:cNvSpPr>
                <a:spLocks noChangeShapeType="1"/>
              </p:cNvSpPr>
              <p:nvPr/>
            </p:nvSpPr>
            <p:spPr bwMode="auto">
              <a:xfrm>
                <a:off x="3811588" y="3721100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3" name="Line 18"/>
              <p:cNvSpPr>
                <a:spLocks noChangeShapeType="1"/>
              </p:cNvSpPr>
              <p:nvPr/>
            </p:nvSpPr>
            <p:spPr bwMode="auto">
              <a:xfrm>
                <a:off x="4356100" y="3721100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4" name="Oval 20"/>
              <p:cNvSpPr>
                <a:spLocks noChangeArrowheads="1"/>
              </p:cNvSpPr>
              <p:nvPr/>
            </p:nvSpPr>
            <p:spPr bwMode="auto">
              <a:xfrm>
                <a:off x="4054475" y="3903663"/>
                <a:ext cx="71438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sp>
          <p:nvSpPr>
            <p:cNvPr id="85" name="Line 21"/>
            <p:cNvSpPr>
              <a:spLocks noChangeShapeType="1"/>
            </p:cNvSpPr>
            <p:nvPr/>
          </p:nvSpPr>
          <p:spPr bwMode="auto">
            <a:xfrm>
              <a:off x="3986213" y="4081463"/>
              <a:ext cx="6334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86" name="Rectangle 89"/>
            <p:cNvSpPr>
              <a:spLocks noChangeArrowheads="1"/>
            </p:cNvSpPr>
            <p:nvPr/>
          </p:nvSpPr>
          <p:spPr bwMode="auto">
            <a:xfrm>
              <a:off x="3690938" y="3879850"/>
              <a:ext cx="514350" cy="16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700</a:t>
              </a:r>
            </a:p>
          </p:txBody>
        </p:sp>
        <p:sp>
          <p:nvSpPr>
            <p:cNvPr id="87" name="Rectangle 90"/>
            <p:cNvSpPr>
              <a:spLocks noChangeArrowheads="1"/>
            </p:cNvSpPr>
            <p:nvPr/>
          </p:nvSpPr>
          <p:spPr bwMode="auto">
            <a:xfrm>
              <a:off x="4532313" y="2532063"/>
              <a:ext cx="561975" cy="211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000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700</a:t>
              </a:r>
            </a:p>
          </p:txBody>
        </p:sp>
        <p:sp>
          <p:nvSpPr>
            <p:cNvPr id="88" name="Line 91"/>
            <p:cNvSpPr>
              <a:spLocks noChangeShapeType="1"/>
            </p:cNvSpPr>
            <p:nvPr/>
          </p:nvSpPr>
          <p:spPr bwMode="auto">
            <a:xfrm flipV="1">
              <a:off x="4857750" y="2781300"/>
              <a:ext cx="0" cy="107950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 type="stealth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89" name="그룹 88"/>
            <p:cNvGrpSpPr>
              <a:grpSpLocks/>
            </p:cNvGrpSpPr>
            <p:nvPr/>
          </p:nvGrpSpPr>
          <p:grpSpPr bwMode="auto">
            <a:xfrm>
              <a:off x="4413250" y="3675063"/>
              <a:ext cx="1435100" cy="544512"/>
              <a:chOff x="4557713" y="3530600"/>
              <a:chExt cx="1435100" cy="544513"/>
            </a:xfrm>
          </p:grpSpPr>
          <p:sp>
            <p:nvSpPr>
              <p:cNvPr id="90" name="Text Box 7"/>
              <p:cNvSpPr txBox="1">
                <a:spLocks noChangeArrowheads="1"/>
              </p:cNvSpPr>
              <p:nvPr/>
            </p:nvSpPr>
            <p:spPr bwMode="auto">
              <a:xfrm>
                <a:off x="4765675" y="3733800"/>
                <a:ext cx="671513" cy="2120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5600" tIns="28800" rIns="75600" bIns="28800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>
                    <a:latin typeface="+mn-ea"/>
                    <a:ea typeface="+mn-ea"/>
                  </a:rPr>
                  <a:t>x</a:t>
                </a:r>
              </a:p>
            </p:txBody>
          </p:sp>
          <p:sp>
            <p:nvSpPr>
              <p:cNvPr id="91" name="Line 8"/>
              <p:cNvSpPr>
                <a:spLocks noChangeShapeType="1"/>
              </p:cNvSpPr>
              <p:nvPr/>
            </p:nvSpPr>
            <p:spPr bwMode="auto">
              <a:xfrm>
                <a:off x="4764088" y="3732213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92" name="Line 9"/>
              <p:cNvSpPr>
                <a:spLocks noChangeShapeType="1"/>
              </p:cNvSpPr>
              <p:nvPr/>
            </p:nvSpPr>
            <p:spPr bwMode="auto">
              <a:xfrm>
                <a:off x="4764088" y="4075113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93" name="Line 10"/>
              <p:cNvSpPr>
                <a:spLocks noChangeShapeType="1"/>
              </p:cNvSpPr>
              <p:nvPr/>
            </p:nvSpPr>
            <p:spPr bwMode="auto">
              <a:xfrm>
                <a:off x="4764088" y="373221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94" name="Line 11"/>
              <p:cNvSpPr>
                <a:spLocks noChangeShapeType="1"/>
              </p:cNvSpPr>
              <p:nvPr/>
            </p:nvSpPr>
            <p:spPr bwMode="auto">
              <a:xfrm>
                <a:off x="5434013" y="373221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95" name="Line 12"/>
              <p:cNvSpPr>
                <a:spLocks noChangeShapeType="1"/>
              </p:cNvSpPr>
              <p:nvPr/>
            </p:nvSpPr>
            <p:spPr bwMode="auto">
              <a:xfrm>
                <a:off x="5978525" y="373221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96" name="Rectangle 13"/>
              <p:cNvSpPr>
                <a:spLocks noChangeArrowheads="1"/>
              </p:cNvSpPr>
              <p:nvPr/>
            </p:nvSpPr>
            <p:spPr bwMode="auto">
              <a:xfrm>
                <a:off x="4557713" y="3530600"/>
                <a:ext cx="874712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700</a:t>
                </a:r>
                <a:r>
                  <a:rPr lang="ko-KR" altLang="en-US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97" name="Oval 19"/>
              <p:cNvSpPr>
                <a:spLocks noChangeArrowheads="1"/>
              </p:cNvSpPr>
              <p:nvPr/>
            </p:nvSpPr>
            <p:spPr bwMode="auto">
              <a:xfrm>
                <a:off x="5700713" y="3802063"/>
                <a:ext cx="71437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98" name="Rectangle 92"/>
              <p:cNvSpPr>
                <a:spLocks noChangeArrowheads="1"/>
              </p:cNvSpPr>
              <p:nvPr/>
            </p:nvSpPr>
            <p:spPr bwMode="auto">
              <a:xfrm>
                <a:off x="5478463" y="3887552"/>
                <a:ext cx="514350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300</a:t>
                </a:r>
              </a:p>
            </p:txBody>
          </p:sp>
        </p:grpSp>
      </p:grpSp>
      <p:sp>
        <p:nvSpPr>
          <p:cNvPr id="100" name="타원 99"/>
          <p:cNvSpPr/>
          <p:nvPr/>
        </p:nvSpPr>
        <p:spPr>
          <a:xfrm>
            <a:off x="4557107" y="2754249"/>
            <a:ext cx="556864" cy="51167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56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연결 리스트의 </a:t>
            </a:r>
            <a:r>
              <a:rPr lang="ko-KR" altLang="en-US" dirty="0" err="1" smtClean="0"/>
              <a:t>노드</a:t>
            </a:r>
            <a:endParaRPr lang="ko-KR" altLang="en-US" dirty="0" smtClean="0"/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연결 자료구조</a:t>
            </a:r>
            <a:r>
              <a:rPr lang="ko-KR" altLang="en-US" dirty="0" smtClean="0"/>
              <a:t>에서 </a:t>
            </a:r>
            <a:r>
              <a:rPr lang="ko-KR" altLang="en-US" dirty="0" smtClean="0">
                <a:solidFill>
                  <a:srgbClr val="FF0000"/>
                </a:solidFill>
              </a:rPr>
              <a:t>하나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원소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  <a:r>
              <a:rPr lang="ko-KR" altLang="en-US" dirty="0" smtClean="0"/>
              <a:t>하기 위한 </a:t>
            </a:r>
            <a:r>
              <a:rPr lang="ko-KR" altLang="en-US" dirty="0" smtClean="0">
                <a:solidFill>
                  <a:srgbClr val="0000FF"/>
                </a:solidFill>
              </a:rPr>
              <a:t>단위 구조</a:t>
            </a:r>
          </a:p>
          <a:p>
            <a:pPr lvl="1" eaLnBrk="1" hangingPunct="1"/>
            <a:r>
              <a:rPr lang="en-US" altLang="ko-KR" dirty="0" smtClean="0">
                <a:solidFill>
                  <a:srgbClr val="0000FF"/>
                </a:solidFill>
              </a:rPr>
              <a:t>&lt;</a:t>
            </a:r>
            <a:r>
              <a:rPr lang="ko-KR" altLang="en-US" dirty="0" smtClean="0">
                <a:solidFill>
                  <a:srgbClr val="0000FF"/>
                </a:solidFill>
              </a:rPr>
              <a:t>원소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주소</a:t>
            </a:r>
            <a:r>
              <a:rPr lang="en-US" altLang="ko-KR" dirty="0" smtClean="0">
                <a:solidFill>
                  <a:srgbClr val="0000FF"/>
                </a:solidFill>
              </a:rPr>
              <a:t>&gt;</a:t>
            </a:r>
            <a:r>
              <a:rPr lang="ko-KR" altLang="en-US" dirty="0" smtClean="0">
                <a:solidFill>
                  <a:srgbClr val="0000FF"/>
                </a:solidFill>
              </a:rPr>
              <a:t>의 구조</a:t>
            </a:r>
          </a:p>
          <a:p>
            <a:pPr lvl="1" eaLnBrk="1" hangingPunct="1"/>
            <a:endParaRPr lang="ko-KR" altLang="en-US" dirty="0" smtClean="0"/>
          </a:p>
          <a:p>
            <a:pPr lvl="1" eaLnBrk="1" hangingPunct="1"/>
            <a:endParaRPr lang="ko-KR" altLang="en-US" dirty="0" smtClean="0"/>
          </a:p>
          <a:p>
            <a:pPr lvl="2" eaLnBrk="1" hangingPunct="1"/>
            <a:r>
              <a:rPr lang="ko-KR" altLang="en-US" dirty="0" smtClean="0">
                <a:solidFill>
                  <a:srgbClr val="0000FF"/>
                </a:solidFill>
              </a:rPr>
              <a:t>데이터 필드</a:t>
            </a:r>
            <a:r>
              <a:rPr lang="en-US" altLang="ko-KR" baseline="30000" dirty="0" smtClean="0"/>
              <a:t>data field</a:t>
            </a:r>
            <a:endParaRPr lang="en-US" altLang="ko-KR" dirty="0" smtClean="0"/>
          </a:p>
          <a:p>
            <a:pPr lvl="3" eaLnBrk="1" hangingPunct="1"/>
            <a:r>
              <a:rPr lang="ko-KR" altLang="en-US" dirty="0" smtClean="0">
                <a:solidFill>
                  <a:srgbClr val="0000FF"/>
                </a:solidFill>
              </a:rPr>
              <a:t>원소</a:t>
            </a:r>
            <a:r>
              <a:rPr lang="ko-KR" altLang="en-US" dirty="0" smtClean="0"/>
              <a:t>의</a:t>
            </a:r>
            <a:r>
              <a:rPr lang="ko-KR" altLang="en-US" dirty="0" smtClean="0">
                <a:solidFill>
                  <a:srgbClr val="0000FF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값</a:t>
            </a:r>
            <a:r>
              <a:rPr lang="ko-KR" altLang="en-US" dirty="0" smtClean="0"/>
              <a:t>을</a:t>
            </a:r>
            <a:r>
              <a:rPr lang="ko-KR" altLang="en-US" dirty="0" smtClean="0">
                <a:solidFill>
                  <a:srgbClr val="0000FF"/>
                </a:solidFill>
              </a:rPr>
              <a:t> 저장</a:t>
            </a:r>
          </a:p>
          <a:p>
            <a:pPr lvl="3" eaLnBrk="1" hangingPunct="1">
              <a:lnSpc>
                <a:spcPct val="11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저장</a:t>
            </a:r>
            <a:r>
              <a:rPr lang="ko-KR" altLang="en-US" dirty="0" smtClean="0"/>
              <a:t>할 </a:t>
            </a:r>
            <a:r>
              <a:rPr lang="ko-KR" altLang="en-US" dirty="0" smtClean="0">
                <a:solidFill>
                  <a:srgbClr val="0000FF"/>
                </a:solidFill>
              </a:rPr>
              <a:t>원소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형태</a:t>
            </a:r>
            <a:r>
              <a:rPr lang="ko-KR" altLang="en-US" dirty="0" smtClean="0"/>
              <a:t>에 따라서 </a:t>
            </a:r>
            <a:r>
              <a:rPr lang="ko-KR" altLang="en-US" dirty="0" smtClean="0">
                <a:solidFill>
                  <a:srgbClr val="FF0000"/>
                </a:solidFill>
              </a:rPr>
              <a:t>하나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이상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필드</a:t>
            </a:r>
            <a:r>
              <a:rPr lang="ko-KR" altLang="en-US" dirty="0" smtClean="0"/>
              <a:t>로 </a:t>
            </a:r>
            <a:r>
              <a:rPr lang="ko-KR" altLang="en-US" dirty="0" smtClean="0">
                <a:solidFill>
                  <a:srgbClr val="0000FF"/>
                </a:solidFill>
              </a:rPr>
              <a:t>구성</a:t>
            </a:r>
          </a:p>
          <a:p>
            <a:pPr lvl="2" eaLnBrk="1" hangingPunct="1">
              <a:spcBef>
                <a:spcPct val="50000"/>
              </a:spcBef>
            </a:pPr>
            <a:r>
              <a:rPr lang="ko-KR" altLang="en-US" dirty="0" smtClean="0">
                <a:solidFill>
                  <a:srgbClr val="0000FF"/>
                </a:solidFill>
              </a:rPr>
              <a:t>링크 필드</a:t>
            </a:r>
            <a:r>
              <a:rPr lang="en-US" altLang="ko-KR" baseline="30000" dirty="0" smtClean="0"/>
              <a:t>link field</a:t>
            </a:r>
            <a:endParaRPr lang="en-US" altLang="ko-KR" dirty="0" smtClean="0"/>
          </a:p>
          <a:p>
            <a:pPr lvl="3" eaLnBrk="1" hangingPunct="1"/>
            <a:r>
              <a:rPr lang="ko-KR" altLang="en-US" dirty="0" smtClean="0">
                <a:solidFill>
                  <a:srgbClr val="0000FF"/>
                </a:solidFill>
              </a:rPr>
              <a:t>다음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노드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주소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저장</a:t>
            </a:r>
          </a:p>
          <a:p>
            <a:pPr lvl="3" eaLnBrk="1" hangingPunct="1">
              <a:lnSpc>
                <a:spcPct val="11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포인터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변수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사용</a:t>
            </a:r>
            <a:r>
              <a:rPr lang="ko-KR" altLang="en-US" dirty="0" smtClean="0"/>
              <a:t>하여 </a:t>
            </a:r>
            <a:r>
              <a:rPr lang="ko-KR" altLang="en-US" dirty="0" smtClean="0">
                <a:solidFill>
                  <a:srgbClr val="FF0000"/>
                </a:solidFill>
              </a:rPr>
              <a:t>주소 값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저장</a:t>
            </a:r>
          </a:p>
          <a:p>
            <a:pPr eaLnBrk="1" hangingPunct="1">
              <a:lnSpc>
                <a:spcPct val="90000"/>
              </a:lnSpc>
            </a:pPr>
            <a:endParaRPr lang="ko-KR" altLang="en-US" dirty="0" smtClean="0"/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7801371" cy="576263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연결 </a:t>
            </a:r>
            <a:r>
              <a:rPr lang="ko-KR" altLang="en-US" dirty="0"/>
              <a:t>자료구조와 연결 </a:t>
            </a:r>
            <a:r>
              <a:rPr lang="ko-KR" altLang="en-US"/>
              <a:t>리스트의 </a:t>
            </a:r>
            <a:r>
              <a:rPr lang="ko-KR" altLang="en-US" smtClean="0"/>
              <a:t>이해</a:t>
            </a:r>
            <a:endParaRPr lang="ko-KR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37190"/>
            <a:ext cx="2322399" cy="8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25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최종결과</a:t>
            </a:r>
            <a:endParaRPr lang="en-US" altLang="ko-KR" dirty="0" smtClean="0">
              <a:solidFill>
                <a:srgbClr val="0000FF"/>
              </a:solidFill>
            </a:endParaRPr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7272808" cy="116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506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삭제</a:t>
            </a:r>
            <a:r>
              <a:rPr lang="ko-KR" altLang="en-US" dirty="0" smtClean="0"/>
              <a:t> </a:t>
            </a:r>
            <a:r>
              <a:rPr lang="ko-KR" altLang="en-US" dirty="0"/>
              <a:t>알고리즘</a:t>
            </a:r>
            <a:endParaRPr lang="ko-KR" altLang="en-US" dirty="0" smtClean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8172400" cy="3275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903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>
                <a:solidFill>
                  <a:srgbClr val="FF0000"/>
                </a:solidFill>
              </a:rPr>
              <a:t>원형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연결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리스트</a:t>
            </a:r>
            <a:r>
              <a:rPr lang="ko-KR" altLang="en-US" dirty="0"/>
              <a:t>에서 </a:t>
            </a:r>
            <a:r>
              <a:rPr lang="ko-KR" altLang="en-US" dirty="0" err="1">
                <a:solidFill>
                  <a:srgbClr val="0000FF"/>
                </a:solidFill>
              </a:rPr>
              <a:t>노드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삭제</a:t>
            </a:r>
            <a:r>
              <a:rPr lang="ko-KR" altLang="en-US" dirty="0"/>
              <a:t>하는 </a:t>
            </a:r>
            <a:r>
              <a:rPr lang="ko-KR" altLang="en-US" dirty="0" smtClean="0">
                <a:solidFill>
                  <a:srgbClr val="0000FF"/>
                </a:solidFill>
              </a:rPr>
              <a:t>과정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초기상태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04864"/>
            <a:ext cx="7488832" cy="1654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115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>
                <a:solidFill>
                  <a:srgbClr val="FF0000"/>
                </a:solidFill>
              </a:rPr>
              <a:t>원형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연결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리스트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FF"/>
                </a:solidFill>
              </a:rPr>
              <a:t>노드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삭제</a:t>
            </a:r>
            <a:r>
              <a:rPr lang="ko-KR" altLang="en-US" dirty="0"/>
              <a:t>하는 </a:t>
            </a:r>
            <a:r>
              <a:rPr lang="ko-KR" altLang="en-US" dirty="0" smtClean="0">
                <a:solidFill>
                  <a:srgbClr val="0000FF"/>
                </a:solidFill>
              </a:rPr>
              <a:t>과정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357187" lvl="1" indent="0">
              <a:buNone/>
              <a:defRPr/>
            </a:pPr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</a:t>
            </a:r>
            <a:r>
              <a:rPr lang="ko-KR" altLang="en-US" dirty="0" smtClean="0">
                <a:solidFill>
                  <a:srgbClr val="FF0000"/>
                </a:solidFill>
              </a:rPr>
              <a:t>➊</a:t>
            </a:r>
            <a:r>
              <a:rPr lang="ko-KR" altLang="en-US" dirty="0" smtClean="0"/>
              <a:t> </a:t>
            </a:r>
            <a:r>
              <a:rPr lang="en-US" altLang="ko-KR" dirty="0" smtClean="0"/>
              <a:t>old </a:t>
            </a:r>
            <a:r>
              <a:rPr lang="en-US" altLang="ko-KR" dirty="0"/>
              <a:t>← </a:t>
            </a:r>
            <a:r>
              <a:rPr lang="en-US" altLang="ko-KR" dirty="0" err="1"/>
              <a:t>pre.link</a:t>
            </a:r>
            <a:r>
              <a:rPr lang="en-US" altLang="ko-KR" dirty="0" smtClean="0"/>
              <a:t>;</a:t>
            </a:r>
          </a:p>
          <a:p>
            <a:pPr marL="914400" lvl="2" indent="0" eaLnBrk="1" hangingPunct="1">
              <a:buNone/>
              <a:defRPr/>
            </a:pPr>
            <a:r>
              <a:rPr lang="ko-KR" altLang="en-US" sz="1600" b="1" dirty="0" smtClean="0">
                <a:solidFill>
                  <a:srgbClr val="0000CC"/>
                </a:solidFill>
              </a:rPr>
              <a:t>노드 </a:t>
            </a:r>
            <a:r>
              <a:rPr lang="en-US" altLang="ko-KR" sz="1600" b="1" dirty="0">
                <a:solidFill>
                  <a:srgbClr val="0000CC"/>
                </a:solidFill>
              </a:rPr>
              <a:t>pre</a:t>
            </a:r>
            <a:r>
              <a:rPr lang="ko-KR" altLang="en-US" sz="1600" b="1" dirty="0"/>
              <a:t>의</a:t>
            </a:r>
            <a:r>
              <a:rPr lang="ko-KR" altLang="en-US" sz="1600" b="1" dirty="0">
                <a:solidFill>
                  <a:srgbClr val="0000CC"/>
                </a:solidFill>
              </a:rPr>
              <a:t>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다음</a:t>
            </a:r>
            <a:r>
              <a:rPr lang="ko-KR" altLang="en-US" sz="1600" b="1" dirty="0" smtClean="0">
                <a:solidFill>
                  <a:srgbClr val="0000CC"/>
                </a:solidFill>
              </a:rPr>
              <a:t> 노드</a:t>
            </a:r>
            <a:r>
              <a:rPr lang="en-US" altLang="ko-KR" sz="1600" b="1" dirty="0">
                <a:solidFill>
                  <a:srgbClr val="0000CC"/>
                </a:solidFill>
              </a:rPr>
              <a:t>(</a:t>
            </a:r>
            <a:r>
              <a:rPr lang="en-US" altLang="ko-KR" sz="1600" b="1" dirty="0" err="1">
                <a:solidFill>
                  <a:srgbClr val="0000CC"/>
                </a:solidFill>
              </a:rPr>
              <a:t>pre.link</a:t>
            </a:r>
            <a:r>
              <a:rPr lang="en-US" altLang="ko-KR" sz="1600" b="1" dirty="0">
                <a:solidFill>
                  <a:srgbClr val="0000CC"/>
                </a:solidFill>
              </a:rPr>
              <a:t>)</a:t>
            </a:r>
            <a:r>
              <a:rPr lang="ko-KR" altLang="en-US" sz="1600" b="1" dirty="0">
                <a:solidFill>
                  <a:srgbClr val="0000CC"/>
                </a:solidFill>
              </a:rPr>
              <a:t>를 </a:t>
            </a:r>
            <a:r>
              <a:rPr lang="ko-KR" altLang="en-US" sz="1600" b="1" dirty="0">
                <a:solidFill>
                  <a:srgbClr val="FF0000"/>
                </a:solidFill>
              </a:rPr>
              <a:t>삭제할 노드 </a:t>
            </a:r>
            <a:r>
              <a:rPr lang="en-US" altLang="ko-KR" sz="1600" b="1" dirty="0">
                <a:solidFill>
                  <a:srgbClr val="FF0000"/>
                </a:solidFill>
              </a:rPr>
              <a:t>old</a:t>
            </a:r>
            <a:r>
              <a:rPr lang="ko-KR" altLang="en-US" sz="1600" b="1" dirty="0">
                <a:solidFill>
                  <a:srgbClr val="FF0000"/>
                </a:solidFill>
              </a:rPr>
              <a:t>로</a:t>
            </a:r>
            <a:r>
              <a:rPr lang="ko-KR" altLang="en-US" sz="1600" dirty="0">
                <a:solidFill>
                  <a:prstClr val="black"/>
                </a:solidFill>
              </a:rPr>
              <a:t> 지정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914400" lvl="2" indent="0" eaLnBrk="1" hangingPunct="1">
              <a:buNone/>
              <a:defRPr/>
            </a:pPr>
            <a:endParaRPr lang="en-US" altLang="ko-KR" dirty="0">
              <a:solidFill>
                <a:prstClr val="black"/>
              </a:solidFill>
            </a:endParaRPr>
          </a:p>
          <a:p>
            <a:pPr marL="914400" lvl="2" indent="0" eaLnBrk="1" hangingPunct="1">
              <a:buNone/>
              <a:defRPr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914400" lvl="2" indent="0" eaLnBrk="1" hangingPunct="1">
              <a:buNone/>
              <a:defRPr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623888" lvl="2" indent="0" eaLnBrk="1" hangingPunct="1">
              <a:buNone/>
              <a:defRPr/>
            </a:pPr>
            <a:r>
              <a:rPr lang="en-US" altLang="ko-KR" dirty="0" smtClean="0">
                <a:solidFill>
                  <a:srgbClr val="FF0000"/>
                </a:solidFill>
              </a:rPr>
              <a:t>➋</a:t>
            </a:r>
            <a:r>
              <a:rPr lang="en-US" altLang="ko-KR" dirty="0" smtClean="0"/>
              <a:t> </a:t>
            </a:r>
            <a:r>
              <a:rPr lang="en-US" altLang="ko-KR" dirty="0" err="1"/>
              <a:t>pre.link</a:t>
            </a:r>
            <a:r>
              <a:rPr lang="en-US" altLang="ko-KR" dirty="0"/>
              <a:t> ← </a:t>
            </a:r>
            <a:r>
              <a:rPr lang="en-US" altLang="ko-KR" dirty="0" err="1"/>
              <a:t>old.link</a:t>
            </a:r>
            <a:r>
              <a:rPr lang="en-US" altLang="ko-KR" dirty="0" smtClean="0"/>
              <a:t>;</a:t>
            </a:r>
          </a:p>
          <a:p>
            <a:pPr marL="914400" lvl="2" indent="0" eaLnBrk="1" hangingPunct="1">
              <a:buNone/>
              <a:defRPr/>
            </a:pPr>
            <a:r>
              <a:rPr lang="en-US" altLang="ko-KR" sz="1600" b="1" dirty="0">
                <a:solidFill>
                  <a:srgbClr val="0000CC"/>
                </a:solidFill>
              </a:rPr>
              <a:t>old</a:t>
            </a:r>
            <a:r>
              <a:rPr lang="ko-KR" altLang="en-US" sz="1600" b="1" dirty="0">
                <a:solidFill>
                  <a:srgbClr val="0000CC"/>
                </a:solidFill>
              </a:rPr>
              <a:t>의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다음</a:t>
            </a:r>
            <a:r>
              <a:rPr lang="ko-KR" altLang="en-US" sz="1600" b="1" dirty="0" smtClean="0">
                <a:solidFill>
                  <a:srgbClr val="0000CC"/>
                </a:solidFill>
              </a:rPr>
              <a:t> 노드</a:t>
            </a:r>
            <a:r>
              <a:rPr lang="en-US" altLang="ko-KR" sz="1600" b="1" dirty="0">
                <a:solidFill>
                  <a:srgbClr val="0000CC"/>
                </a:solidFill>
              </a:rPr>
              <a:t>(</a:t>
            </a:r>
            <a:r>
              <a:rPr lang="en-US" altLang="ko-KR" sz="1600" b="1" dirty="0" err="1">
                <a:solidFill>
                  <a:srgbClr val="0000CC"/>
                </a:solidFill>
              </a:rPr>
              <a:t>old.link</a:t>
            </a:r>
            <a:r>
              <a:rPr lang="en-US" altLang="ko-KR" sz="1600" b="1" dirty="0">
                <a:solidFill>
                  <a:srgbClr val="0000CC"/>
                </a:solidFill>
              </a:rPr>
              <a:t>)</a:t>
            </a:r>
            <a:r>
              <a:rPr lang="ko-KR" altLang="en-US" sz="1600" b="1" dirty="0">
                <a:solidFill>
                  <a:srgbClr val="0000CC"/>
                </a:solidFill>
              </a:rPr>
              <a:t>를 </a:t>
            </a:r>
            <a:r>
              <a:rPr lang="ko-KR" altLang="en-US" sz="1600" b="1" dirty="0">
                <a:solidFill>
                  <a:srgbClr val="FF0000"/>
                </a:solidFill>
              </a:rPr>
              <a:t>노드 </a:t>
            </a:r>
            <a:r>
              <a:rPr lang="en-US" altLang="ko-KR" sz="1600" b="1" dirty="0">
                <a:solidFill>
                  <a:srgbClr val="FF0000"/>
                </a:solidFill>
              </a:rPr>
              <a:t>old</a:t>
            </a:r>
            <a:r>
              <a:rPr lang="ko-KR" altLang="en-US" sz="1600" b="1" dirty="0">
                <a:solidFill>
                  <a:srgbClr val="FF0000"/>
                </a:solidFill>
              </a:rPr>
              <a:t>의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이전 노드 </a:t>
            </a:r>
            <a:r>
              <a:rPr lang="en-US" altLang="ko-KR" sz="1600" b="1" dirty="0">
                <a:solidFill>
                  <a:srgbClr val="FF0000"/>
                </a:solidFill>
              </a:rPr>
              <a:t>pre </a:t>
            </a:r>
            <a:r>
              <a:rPr lang="ko-KR" altLang="en-US" sz="1600" b="1" dirty="0">
                <a:solidFill>
                  <a:srgbClr val="FF0000"/>
                </a:solidFill>
              </a:rPr>
              <a:t>노드와 </a:t>
            </a:r>
            <a:r>
              <a:rPr lang="ko-KR" altLang="en-US" sz="1600" dirty="0">
                <a:solidFill>
                  <a:prstClr val="black"/>
                </a:solidFill>
              </a:rPr>
              <a:t>서로 </a:t>
            </a:r>
            <a:r>
              <a:rPr lang="ko-KR" altLang="en-US" sz="1600" dirty="0">
                <a:solidFill>
                  <a:srgbClr val="0000FF"/>
                </a:solidFill>
              </a:rPr>
              <a:t>연결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endParaRPr lang="ko-KR" altLang="en-US" sz="1600" dirty="0">
              <a:solidFill>
                <a:prstClr val="black"/>
              </a:solidFill>
            </a:endParaRPr>
          </a:p>
          <a:p>
            <a:pPr marL="623888" lvl="2" indent="0" eaLnBrk="1" hangingPunct="1">
              <a:buNone/>
              <a:defRPr/>
            </a:pPr>
            <a:endParaRPr lang="en-US" altLang="ko-KR" dirty="0" smtClean="0"/>
          </a:p>
          <a:p>
            <a:pPr marL="914400" lvl="2" indent="0" eaLnBrk="1" hangingPunct="1">
              <a:buNone/>
              <a:defRPr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914400" lvl="2" indent="0" eaLnBrk="1" hangingPunct="1">
              <a:buNone/>
              <a:defRPr/>
            </a:pPr>
            <a:endParaRPr lang="en-US" altLang="ko-KR" dirty="0">
              <a:solidFill>
                <a:prstClr val="black"/>
              </a:solidFill>
            </a:endParaRPr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1184776" y="2584676"/>
            <a:ext cx="7311677" cy="1450591"/>
            <a:chOff x="467544" y="2276872"/>
            <a:chExt cx="8353425" cy="1655762"/>
          </a:xfrm>
        </p:grpSpPr>
        <p:sp>
          <p:nvSpPr>
            <p:cNvPr id="7" name="직사각형 6"/>
            <p:cNvSpPr/>
            <p:nvPr/>
          </p:nvSpPr>
          <p:spPr bwMode="auto">
            <a:xfrm>
              <a:off x="467544" y="2276872"/>
              <a:ext cx="8353425" cy="165576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988494" y="3008709"/>
              <a:ext cx="1008063" cy="735013"/>
              <a:chOff x="2343" y="3446"/>
              <a:chExt cx="635" cy="463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2343" y="3693"/>
                <a:ext cx="25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pre</a:t>
                </a:r>
              </a:p>
            </p:txBody>
          </p:sp>
          <p:sp>
            <p:nvSpPr>
              <p:cNvPr id="10" name="Line 10"/>
              <p:cNvSpPr>
                <a:spLocks noChangeShapeType="1"/>
              </p:cNvSpPr>
              <p:nvPr/>
            </p:nvSpPr>
            <p:spPr bwMode="auto">
              <a:xfrm>
                <a:off x="2635" y="3657"/>
                <a:ext cx="34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1" name="Line 11"/>
              <p:cNvSpPr>
                <a:spLocks noChangeShapeType="1"/>
              </p:cNvSpPr>
              <p:nvPr/>
            </p:nvSpPr>
            <p:spPr bwMode="auto">
              <a:xfrm>
                <a:off x="2635" y="3873"/>
                <a:ext cx="34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" name="Line 12"/>
              <p:cNvSpPr>
                <a:spLocks noChangeShapeType="1"/>
              </p:cNvSpPr>
              <p:nvPr/>
            </p:nvSpPr>
            <p:spPr bwMode="auto">
              <a:xfrm>
                <a:off x="2635" y="3657"/>
                <a:ext cx="0" cy="2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" name="Line 13"/>
              <p:cNvSpPr>
                <a:spLocks noChangeShapeType="1"/>
              </p:cNvSpPr>
              <p:nvPr/>
            </p:nvSpPr>
            <p:spPr bwMode="auto">
              <a:xfrm>
                <a:off x="2978" y="3657"/>
                <a:ext cx="0" cy="216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2646" y="3747"/>
                <a:ext cx="32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</a:p>
            </p:txBody>
          </p:sp>
          <p:sp>
            <p:nvSpPr>
              <p:cNvPr id="15" name="Oval 15"/>
              <p:cNvSpPr>
                <a:spLocks noChangeArrowheads="1"/>
              </p:cNvSpPr>
              <p:nvPr/>
            </p:nvSpPr>
            <p:spPr bwMode="auto">
              <a:xfrm>
                <a:off x="2797" y="3702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6" name="Line 16"/>
              <p:cNvSpPr>
                <a:spLocks noChangeShapeType="1"/>
              </p:cNvSpPr>
              <p:nvPr/>
            </p:nvSpPr>
            <p:spPr bwMode="auto">
              <a:xfrm flipV="1">
                <a:off x="2821" y="3446"/>
                <a:ext cx="0" cy="25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17" name="Group 44"/>
            <p:cNvGrpSpPr>
              <a:grpSpLocks/>
            </p:cNvGrpSpPr>
            <p:nvPr/>
          </p:nvGrpSpPr>
          <p:grpSpPr bwMode="auto">
            <a:xfrm>
              <a:off x="6290494" y="2832497"/>
              <a:ext cx="757238" cy="71437"/>
              <a:chOff x="1701" y="709"/>
              <a:chExt cx="477" cy="45"/>
            </a:xfrm>
          </p:grpSpPr>
          <p:sp>
            <p:nvSpPr>
              <p:cNvPr id="18" name="Line 45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9" name="Oval 46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20" name="그룹 16"/>
            <p:cNvGrpSpPr>
              <a:grpSpLocks/>
            </p:cNvGrpSpPr>
            <p:nvPr/>
          </p:nvGrpSpPr>
          <p:grpSpPr bwMode="auto">
            <a:xfrm>
              <a:off x="3533007" y="2461022"/>
              <a:ext cx="1355725" cy="533400"/>
              <a:chOff x="3749675" y="1859446"/>
              <a:chExt cx="1355725" cy="532917"/>
            </a:xfrm>
          </p:grpSpPr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4559300" y="2060575"/>
                <a:ext cx="533400" cy="325438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2" name="Rectangle 17"/>
              <p:cNvSpPr>
                <a:spLocks noChangeArrowheads="1"/>
              </p:cNvSpPr>
              <p:nvPr/>
            </p:nvSpPr>
            <p:spPr bwMode="auto">
              <a:xfrm>
                <a:off x="3890963" y="2049463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3890963" y="2049463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4" name="Line 19"/>
              <p:cNvSpPr>
                <a:spLocks noChangeShapeType="1"/>
              </p:cNvSpPr>
              <p:nvPr/>
            </p:nvSpPr>
            <p:spPr bwMode="auto">
              <a:xfrm>
                <a:off x="3890963" y="2392363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>
                <a:off x="3890963" y="20494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6" name="Line 21"/>
              <p:cNvSpPr>
                <a:spLocks noChangeShapeType="1"/>
              </p:cNvSpPr>
              <p:nvPr/>
            </p:nvSpPr>
            <p:spPr bwMode="auto">
              <a:xfrm>
                <a:off x="4560888" y="204946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7" name="Line 22"/>
              <p:cNvSpPr>
                <a:spLocks noChangeShapeType="1"/>
              </p:cNvSpPr>
              <p:nvPr/>
            </p:nvSpPr>
            <p:spPr bwMode="auto">
              <a:xfrm>
                <a:off x="5105400" y="204946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8" name="Oval 43"/>
              <p:cNvSpPr>
                <a:spLocks noChangeArrowheads="1"/>
              </p:cNvSpPr>
              <p:nvPr/>
            </p:nvSpPr>
            <p:spPr bwMode="auto">
              <a:xfrm>
                <a:off x="4813300" y="2230438"/>
                <a:ext cx="71438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9" name="Rectangle 48"/>
              <p:cNvSpPr>
                <a:spLocks noChangeArrowheads="1"/>
              </p:cNvSpPr>
              <p:nvPr/>
            </p:nvSpPr>
            <p:spPr bwMode="auto">
              <a:xfrm>
                <a:off x="3749675" y="1859446"/>
                <a:ext cx="874713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</p:grpSp>
        <p:grpSp>
          <p:nvGrpSpPr>
            <p:cNvPr id="30" name="그룹 26"/>
            <p:cNvGrpSpPr>
              <a:grpSpLocks/>
            </p:cNvGrpSpPr>
            <p:nvPr/>
          </p:nvGrpSpPr>
          <p:grpSpPr bwMode="auto">
            <a:xfrm>
              <a:off x="5115744" y="2454672"/>
              <a:ext cx="1447800" cy="539750"/>
              <a:chOff x="5332413" y="1853096"/>
              <a:chExt cx="1447800" cy="539267"/>
            </a:xfrm>
          </p:grpSpPr>
          <p:sp>
            <p:nvSpPr>
              <p:cNvPr id="31" name="Line 25"/>
              <p:cNvSpPr>
                <a:spLocks noChangeShapeType="1"/>
              </p:cNvSpPr>
              <p:nvPr/>
            </p:nvSpPr>
            <p:spPr bwMode="auto">
              <a:xfrm>
                <a:off x="5565775" y="2049463"/>
                <a:ext cx="121443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2" name="Line 26"/>
              <p:cNvSpPr>
                <a:spLocks noChangeShapeType="1"/>
              </p:cNvSpPr>
              <p:nvPr/>
            </p:nvSpPr>
            <p:spPr bwMode="auto">
              <a:xfrm>
                <a:off x="5565775" y="2392363"/>
                <a:ext cx="1214438" cy="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3" name="Line 27"/>
              <p:cNvSpPr>
                <a:spLocks noChangeShapeType="1"/>
              </p:cNvSpPr>
              <p:nvPr/>
            </p:nvSpPr>
            <p:spPr bwMode="auto">
              <a:xfrm>
                <a:off x="5565775" y="2049463"/>
                <a:ext cx="0" cy="34290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4" name="Line 28"/>
              <p:cNvSpPr>
                <a:spLocks noChangeShapeType="1"/>
              </p:cNvSpPr>
              <p:nvPr/>
            </p:nvSpPr>
            <p:spPr bwMode="auto">
              <a:xfrm>
                <a:off x="6235700" y="2049463"/>
                <a:ext cx="0" cy="34290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5" name="Line 29"/>
              <p:cNvSpPr>
                <a:spLocks noChangeShapeType="1"/>
              </p:cNvSpPr>
              <p:nvPr/>
            </p:nvSpPr>
            <p:spPr bwMode="auto">
              <a:xfrm>
                <a:off x="6780213" y="2049463"/>
                <a:ext cx="0" cy="342900"/>
              </a:xfrm>
              <a:prstGeom prst="line">
                <a:avLst/>
              </a:prstGeom>
              <a:noFill/>
              <a:ln w="28575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6" name="Rectangle 49"/>
              <p:cNvSpPr>
                <a:spLocks noChangeArrowheads="1"/>
              </p:cNvSpPr>
              <p:nvPr/>
            </p:nvSpPr>
            <p:spPr bwMode="auto">
              <a:xfrm>
                <a:off x="5332413" y="1853096"/>
                <a:ext cx="874712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300</a:t>
                </a:r>
                <a:r>
                  <a:rPr lang="ko-KR" altLang="en-US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37" name="Rectangle 50"/>
              <p:cNvSpPr>
                <a:spLocks noChangeArrowheads="1"/>
              </p:cNvSpPr>
              <p:nvPr/>
            </p:nvSpPr>
            <p:spPr bwMode="auto">
              <a:xfrm>
                <a:off x="6248400" y="2051050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400</a:t>
                </a:r>
              </a:p>
            </p:txBody>
          </p:sp>
        </p:grpSp>
        <p:grpSp>
          <p:nvGrpSpPr>
            <p:cNvPr id="38" name="그룹 34"/>
            <p:cNvGrpSpPr>
              <a:grpSpLocks/>
            </p:cNvGrpSpPr>
            <p:nvPr/>
          </p:nvGrpSpPr>
          <p:grpSpPr bwMode="auto">
            <a:xfrm>
              <a:off x="6842944" y="2451497"/>
              <a:ext cx="1430338" cy="542925"/>
              <a:chOff x="7059613" y="1848886"/>
              <a:chExt cx="1430337" cy="543477"/>
            </a:xfrm>
          </p:grpSpPr>
          <p:sp>
            <p:nvSpPr>
              <p:cNvPr id="39" name="Rectangle 30"/>
              <p:cNvSpPr>
                <a:spLocks noChangeArrowheads="1"/>
              </p:cNvSpPr>
              <p:nvPr/>
            </p:nvSpPr>
            <p:spPr bwMode="auto">
              <a:xfrm>
                <a:off x="7275513" y="2049463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40" name="Group 31"/>
              <p:cNvGrpSpPr>
                <a:grpSpLocks/>
              </p:cNvGrpSpPr>
              <p:nvPr/>
            </p:nvGrpSpPr>
            <p:grpSpPr bwMode="auto">
              <a:xfrm>
                <a:off x="7275513" y="2049463"/>
                <a:ext cx="1214437" cy="342900"/>
                <a:chOff x="4292" y="2863"/>
                <a:chExt cx="765" cy="216"/>
              </a:xfrm>
            </p:grpSpPr>
            <p:sp>
              <p:nvSpPr>
                <p:cNvPr id="44" name="Line 32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76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grpSp>
              <p:nvGrpSpPr>
                <p:cNvPr id="45" name="Group 33"/>
                <p:cNvGrpSpPr>
                  <a:grpSpLocks/>
                </p:cNvGrpSpPr>
                <p:nvPr/>
              </p:nvGrpSpPr>
              <p:grpSpPr bwMode="auto">
                <a:xfrm>
                  <a:off x="4292" y="2863"/>
                  <a:ext cx="765" cy="216"/>
                  <a:chOff x="4292" y="2863"/>
                  <a:chExt cx="765" cy="216"/>
                </a:xfrm>
              </p:grpSpPr>
              <p:sp>
                <p:nvSpPr>
                  <p:cNvPr id="46" name="Line 34"/>
                  <p:cNvSpPr>
                    <a:spLocks noChangeShapeType="1"/>
                  </p:cNvSpPr>
                  <p:nvPr/>
                </p:nvSpPr>
                <p:spPr bwMode="auto">
                  <a:xfrm>
                    <a:off x="4292" y="3079"/>
                    <a:ext cx="765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7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4292" y="2863"/>
                    <a:ext cx="0" cy="216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8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4714" y="2863"/>
                    <a:ext cx="0" cy="21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9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5057" y="2863"/>
                    <a:ext cx="0" cy="216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</p:grpSp>
          </p:grpSp>
          <p:sp>
            <p:nvSpPr>
              <p:cNvPr id="41" name="Rectangle 51"/>
              <p:cNvSpPr>
                <a:spLocks noChangeArrowheads="1"/>
              </p:cNvSpPr>
              <p:nvPr/>
            </p:nvSpPr>
            <p:spPr bwMode="auto">
              <a:xfrm>
                <a:off x="7059613" y="1848886"/>
                <a:ext cx="874712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400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42" name="Oval 52"/>
              <p:cNvSpPr>
                <a:spLocks noChangeArrowheads="1"/>
              </p:cNvSpPr>
              <p:nvPr/>
            </p:nvSpPr>
            <p:spPr bwMode="auto">
              <a:xfrm>
                <a:off x="8188325" y="2246313"/>
                <a:ext cx="71438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3" name="Rectangle 61"/>
              <p:cNvSpPr>
                <a:spLocks noChangeArrowheads="1"/>
              </p:cNvSpPr>
              <p:nvPr/>
            </p:nvSpPr>
            <p:spPr bwMode="auto">
              <a:xfrm>
                <a:off x="7956550" y="2069772"/>
                <a:ext cx="514350" cy="1668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r>
                  <a:rPr lang="en-US" altLang="ko-KR" sz="10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  <a:ea typeface="+mn-ea"/>
                  </a:rPr>
                  <a:t>100</a:t>
                </a:r>
              </a:p>
            </p:txBody>
          </p:sp>
        </p:grpSp>
        <p:grpSp>
          <p:nvGrpSpPr>
            <p:cNvPr id="50" name="그룹 46"/>
            <p:cNvGrpSpPr>
              <a:grpSpLocks/>
            </p:cNvGrpSpPr>
            <p:nvPr/>
          </p:nvGrpSpPr>
          <p:grpSpPr bwMode="auto">
            <a:xfrm>
              <a:off x="683444" y="2657872"/>
              <a:ext cx="1054100" cy="361950"/>
              <a:chOff x="900113" y="2055813"/>
              <a:chExt cx="1054100" cy="361950"/>
            </a:xfrm>
          </p:grpSpPr>
          <p:sp>
            <p:nvSpPr>
              <p:cNvPr id="51" name="Rectangle 38"/>
              <p:cNvSpPr>
                <a:spLocks noChangeArrowheads="1"/>
              </p:cNvSpPr>
              <p:nvPr/>
            </p:nvSpPr>
            <p:spPr bwMode="auto">
              <a:xfrm>
                <a:off x="900113" y="2074863"/>
                <a:ext cx="417512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CL</a:t>
                </a:r>
              </a:p>
            </p:txBody>
          </p:sp>
          <p:sp>
            <p:nvSpPr>
              <p:cNvPr id="52" name="Line 39"/>
              <p:cNvSpPr>
                <a:spLocks noChangeShapeType="1"/>
              </p:cNvSpPr>
              <p:nvPr/>
            </p:nvSpPr>
            <p:spPr bwMode="auto">
              <a:xfrm>
                <a:off x="1409700" y="2055813"/>
                <a:ext cx="54451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3" name="Line 40"/>
              <p:cNvSpPr>
                <a:spLocks noChangeShapeType="1"/>
              </p:cNvSpPr>
              <p:nvPr/>
            </p:nvSpPr>
            <p:spPr bwMode="auto">
              <a:xfrm>
                <a:off x="1409700" y="2398713"/>
                <a:ext cx="54451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4" name="Line 41"/>
              <p:cNvSpPr>
                <a:spLocks noChangeShapeType="1"/>
              </p:cNvSpPr>
              <p:nvPr/>
            </p:nvSpPr>
            <p:spPr bwMode="auto">
              <a:xfrm>
                <a:off x="1409700" y="2055813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5" name="Line 42"/>
              <p:cNvSpPr>
                <a:spLocks noChangeShapeType="1"/>
              </p:cNvSpPr>
              <p:nvPr/>
            </p:nvSpPr>
            <p:spPr bwMode="auto">
              <a:xfrm>
                <a:off x="1954213" y="2055813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6" name="Oval 47"/>
              <p:cNvSpPr>
                <a:spLocks noChangeArrowheads="1"/>
              </p:cNvSpPr>
              <p:nvPr/>
            </p:nvSpPr>
            <p:spPr bwMode="auto">
              <a:xfrm>
                <a:off x="1643063" y="2090738"/>
                <a:ext cx="71437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7" name="Rectangle 66"/>
              <p:cNvSpPr>
                <a:spLocks noChangeArrowheads="1"/>
              </p:cNvSpPr>
              <p:nvPr/>
            </p:nvSpPr>
            <p:spPr bwMode="auto">
              <a:xfrm>
                <a:off x="1420813" y="2211388"/>
                <a:ext cx="514350" cy="166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r>
                  <a:rPr lang="en-US" altLang="ko-KR" sz="10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  <a:ea typeface="+mn-ea"/>
                  </a:rPr>
                  <a:t>100</a:t>
                </a:r>
              </a:p>
            </p:txBody>
          </p:sp>
        </p:grpSp>
        <p:grpSp>
          <p:nvGrpSpPr>
            <p:cNvPr id="58" name="그룹 54"/>
            <p:cNvGrpSpPr>
              <a:grpSpLocks/>
            </p:cNvGrpSpPr>
            <p:nvPr/>
          </p:nvGrpSpPr>
          <p:grpSpPr bwMode="auto">
            <a:xfrm>
              <a:off x="1907407" y="2878534"/>
              <a:ext cx="6553200" cy="331788"/>
              <a:chOff x="2124075" y="2276475"/>
              <a:chExt cx="6553200" cy="331788"/>
            </a:xfrm>
          </p:grpSpPr>
          <p:sp>
            <p:nvSpPr>
              <p:cNvPr id="59" name="Line 62"/>
              <p:cNvSpPr>
                <a:spLocks noChangeShapeType="1"/>
              </p:cNvSpPr>
              <p:nvPr/>
            </p:nvSpPr>
            <p:spPr bwMode="auto">
              <a:xfrm>
                <a:off x="8259763" y="2289175"/>
                <a:ext cx="4175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0" name="Line 63"/>
              <p:cNvSpPr>
                <a:spLocks noChangeShapeType="1"/>
              </p:cNvSpPr>
              <p:nvPr/>
            </p:nvSpPr>
            <p:spPr bwMode="auto">
              <a:xfrm>
                <a:off x="8677275" y="2289175"/>
                <a:ext cx="0" cy="3063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1" name="Line 64"/>
              <p:cNvSpPr>
                <a:spLocks noChangeShapeType="1"/>
              </p:cNvSpPr>
              <p:nvPr/>
            </p:nvSpPr>
            <p:spPr bwMode="auto">
              <a:xfrm>
                <a:off x="2124075" y="2608263"/>
                <a:ext cx="65532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2" name="Line 65"/>
              <p:cNvSpPr>
                <a:spLocks noChangeShapeType="1"/>
              </p:cNvSpPr>
              <p:nvPr/>
            </p:nvSpPr>
            <p:spPr bwMode="auto">
              <a:xfrm flipH="1">
                <a:off x="2133600" y="2276475"/>
                <a:ext cx="7938" cy="3238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63" name="Line 67"/>
              <p:cNvSpPr>
                <a:spLocks noChangeShapeType="1"/>
              </p:cNvSpPr>
              <p:nvPr/>
            </p:nvSpPr>
            <p:spPr bwMode="auto">
              <a:xfrm>
                <a:off x="2136775" y="2276475"/>
                <a:ext cx="28892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sp>
          <p:nvSpPr>
            <p:cNvPr id="64" name="Line 68"/>
            <p:cNvSpPr>
              <a:spLocks noChangeShapeType="1"/>
            </p:cNvSpPr>
            <p:nvPr/>
          </p:nvSpPr>
          <p:spPr bwMode="auto">
            <a:xfrm>
              <a:off x="1475607" y="2735659"/>
              <a:ext cx="7350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65" name="Line 69"/>
            <p:cNvSpPr>
              <a:spLocks noChangeShapeType="1"/>
            </p:cNvSpPr>
            <p:nvPr/>
          </p:nvSpPr>
          <p:spPr bwMode="auto">
            <a:xfrm>
              <a:off x="3183757" y="2862659"/>
              <a:ext cx="5111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66" name="그룹 62"/>
            <p:cNvGrpSpPr>
              <a:grpSpLocks/>
            </p:cNvGrpSpPr>
            <p:nvPr/>
          </p:nvGrpSpPr>
          <p:grpSpPr bwMode="auto">
            <a:xfrm>
              <a:off x="1978844" y="2464197"/>
              <a:ext cx="1435100" cy="530225"/>
              <a:chOff x="2195513" y="1862621"/>
              <a:chExt cx="1435100" cy="529742"/>
            </a:xfrm>
          </p:grpSpPr>
          <p:grpSp>
            <p:nvGrpSpPr>
              <p:cNvPr id="67" name="Group 53"/>
              <p:cNvGrpSpPr>
                <a:grpSpLocks/>
              </p:cNvGrpSpPr>
              <p:nvPr/>
            </p:nvGrpSpPr>
            <p:grpSpPr bwMode="auto">
              <a:xfrm>
                <a:off x="2413000" y="2049463"/>
                <a:ext cx="1214438" cy="342900"/>
                <a:chOff x="1384" y="2198"/>
                <a:chExt cx="765" cy="216"/>
              </a:xfrm>
            </p:grpSpPr>
            <p:sp>
              <p:nvSpPr>
                <p:cNvPr id="71" name="Line 54"/>
                <p:cNvSpPr>
                  <a:spLocks noChangeShapeType="1"/>
                </p:cNvSpPr>
                <p:nvPr/>
              </p:nvSpPr>
              <p:spPr bwMode="auto">
                <a:xfrm>
                  <a:off x="1384" y="2198"/>
                  <a:ext cx="76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grpSp>
              <p:nvGrpSpPr>
                <p:cNvPr id="72" name="Group 55"/>
                <p:cNvGrpSpPr>
                  <a:grpSpLocks/>
                </p:cNvGrpSpPr>
                <p:nvPr/>
              </p:nvGrpSpPr>
              <p:grpSpPr bwMode="auto">
                <a:xfrm>
                  <a:off x="1384" y="2198"/>
                  <a:ext cx="765" cy="216"/>
                  <a:chOff x="1384" y="2198"/>
                  <a:chExt cx="765" cy="216"/>
                </a:xfrm>
              </p:grpSpPr>
              <p:sp>
                <p:nvSpPr>
                  <p:cNvPr id="7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1384" y="2414"/>
                    <a:ext cx="765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74" name="Line 57"/>
                  <p:cNvSpPr>
                    <a:spLocks noChangeShapeType="1"/>
                  </p:cNvSpPr>
                  <p:nvPr/>
                </p:nvSpPr>
                <p:spPr bwMode="auto">
                  <a:xfrm>
                    <a:off x="1384" y="2198"/>
                    <a:ext cx="0" cy="216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75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06" y="2198"/>
                    <a:ext cx="0" cy="21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76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2149" y="2198"/>
                    <a:ext cx="0" cy="216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</p:grpSp>
          </p:grpSp>
          <p:sp>
            <p:nvSpPr>
              <p:cNvPr id="68" name="Rectangle 60"/>
              <p:cNvSpPr>
                <a:spLocks noChangeArrowheads="1"/>
              </p:cNvSpPr>
              <p:nvPr/>
            </p:nvSpPr>
            <p:spPr bwMode="auto">
              <a:xfrm>
                <a:off x="2195513" y="1862621"/>
                <a:ext cx="874712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100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69" name="Oval 70"/>
              <p:cNvSpPr>
                <a:spLocks noChangeArrowheads="1"/>
              </p:cNvSpPr>
              <p:nvPr/>
            </p:nvSpPr>
            <p:spPr bwMode="auto">
              <a:xfrm>
                <a:off x="3340100" y="2232577"/>
                <a:ext cx="71438" cy="7143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70" name="Rectangle 71"/>
              <p:cNvSpPr>
                <a:spLocks noChangeArrowheads="1"/>
              </p:cNvSpPr>
              <p:nvPr/>
            </p:nvSpPr>
            <p:spPr bwMode="auto">
              <a:xfrm>
                <a:off x="3116263" y="2047323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</a:p>
            </p:txBody>
          </p:sp>
        </p:grpSp>
        <p:grpSp>
          <p:nvGrpSpPr>
            <p:cNvPr id="77" name="그룹 73"/>
            <p:cNvGrpSpPr>
              <a:grpSpLocks/>
            </p:cNvGrpSpPr>
            <p:nvPr/>
          </p:nvGrpSpPr>
          <p:grpSpPr bwMode="auto">
            <a:xfrm>
              <a:off x="4715694" y="3340497"/>
              <a:ext cx="1008063" cy="400050"/>
              <a:chOff x="4932363" y="2738438"/>
              <a:chExt cx="1008062" cy="400050"/>
            </a:xfrm>
          </p:grpSpPr>
          <p:sp>
            <p:nvSpPr>
              <p:cNvPr id="78" name="Rectangle 6"/>
              <p:cNvSpPr>
                <a:spLocks noChangeArrowheads="1"/>
              </p:cNvSpPr>
              <p:nvPr/>
            </p:nvSpPr>
            <p:spPr bwMode="auto">
              <a:xfrm>
                <a:off x="5407025" y="2762250"/>
                <a:ext cx="533400" cy="325438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79" name="Rectangle 73"/>
              <p:cNvSpPr>
                <a:spLocks noChangeArrowheads="1"/>
              </p:cNvSpPr>
              <p:nvPr/>
            </p:nvSpPr>
            <p:spPr bwMode="auto">
              <a:xfrm>
                <a:off x="4932363" y="2795588"/>
                <a:ext cx="404812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old</a:t>
                </a:r>
              </a:p>
            </p:txBody>
          </p:sp>
          <p:sp>
            <p:nvSpPr>
              <p:cNvPr id="80" name="Line 74"/>
              <p:cNvSpPr>
                <a:spLocks noChangeShapeType="1"/>
              </p:cNvSpPr>
              <p:nvPr/>
            </p:nvSpPr>
            <p:spPr bwMode="auto">
              <a:xfrm>
                <a:off x="5395913" y="2738438"/>
                <a:ext cx="5445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1" name="Line 75"/>
              <p:cNvSpPr>
                <a:spLocks noChangeShapeType="1"/>
              </p:cNvSpPr>
              <p:nvPr/>
            </p:nvSpPr>
            <p:spPr bwMode="auto">
              <a:xfrm>
                <a:off x="5395913" y="3081338"/>
                <a:ext cx="544512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2" name="Line 76"/>
              <p:cNvSpPr>
                <a:spLocks noChangeShapeType="1"/>
              </p:cNvSpPr>
              <p:nvPr/>
            </p:nvSpPr>
            <p:spPr bwMode="auto">
              <a:xfrm>
                <a:off x="5395913" y="2738438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3" name="Line 77"/>
              <p:cNvSpPr>
                <a:spLocks noChangeShapeType="1"/>
              </p:cNvSpPr>
              <p:nvPr/>
            </p:nvSpPr>
            <p:spPr bwMode="auto">
              <a:xfrm>
                <a:off x="5940425" y="273843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4" name="Oval 78"/>
              <p:cNvSpPr>
                <a:spLocks noChangeArrowheads="1"/>
              </p:cNvSpPr>
              <p:nvPr/>
            </p:nvSpPr>
            <p:spPr bwMode="auto">
              <a:xfrm>
                <a:off x="5653088" y="2809875"/>
                <a:ext cx="71437" cy="7143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sp>
          <p:nvSpPr>
            <p:cNvPr id="85" name="Rectangle 79"/>
            <p:cNvSpPr>
              <a:spLocks noChangeArrowheads="1"/>
            </p:cNvSpPr>
            <p:nvPr/>
          </p:nvSpPr>
          <p:spPr bwMode="auto">
            <a:xfrm>
              <a:off x="4369619" y="2673747"/>
              <a:ext cx="514350" cy="166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300</a:t>
              </a:r>
            </a:p>
          </p:txBody>
        </p:sp>
        <p:sp>
          <p:nvSpPr>
            <p:cNvPr id="86" name="Line 80"/>
            <p:cNvSpPr>
              <a:spLocks noChangeShapeType="1"/>
            </p:cNvSpPr>
            <p:nvPr/>
          </p:nvSpPr>
          <p:spPr bwMode="auto">
            <a:xfrm flipV="1">
              <a:off x="5479282" y="3005534"/>
              <a:ext cx="0" cy="4064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87" name="Line 81"/>
            <p:cNvSpPr>
              <a:spLocks noChangeShapeType="1"/>
            </p:cNvSpPr>
            <p:nvPr/>
          </p:nvSpPr>
          <p:spPr bwMode="auto">
            <a:xfrm>
              <a:off x="4671244" y="2862659"/>
              <a:ext cx="635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88" name="Rectangle 72"/>
            <p:cNvSpPr>
              <a:spLocks noChangeArrowheads="1"/>
            </p:cNvSpPr>
            <p:nvPr/>
          </p:nvSpPr>
          <p:spPr bwMode="auto">
            <a:xfrm>
              <a:off x="5174482" y="3527822"/>
              <a:ext cx="585787" cy="133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000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300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250680" y="5095474"/>
            <a:ext cx="7245773" cy="1357862"/>
            <a:chOff x="420713" y="4737055"/>
            <a:chExt cx="8351837" cy="1944687"/>
          </a:xfrm>
        </p:grpSpPr>
        <p:sp>
          <p:nvSpPr>
            <p:cNvPr id="89" name="직사각형 88"/>
            <p:cNvSpPr/>
            <p:nvPr/>
          </p:nvSpPr>
          <p:spPr bwMode="auto">
            <a:xfrm>
              <a:off x="420713" y="4737055"/>
              <a:ext cx="8351837" cy="194468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90" name="그룹 86"/>
            <p:cNvGrpSpPr>
              <a:grpSpLocks/>
            </p:cNvGrpSpPr>
            <p:nvPr/>
          </p:nvGrpSpPr>
          <p:grpSpPr bwMode="auto">
            <a:xfrm>
              <a:off x="4667275" y="5227592"/>
              <a:ext cx="2332038" cy="1285875"/>
              <a:chOff x="4930775" y="4968069"/>
              <a:chExt cx="2332038" cy="1285391"/>
            </a:xfrm>
          </p:grpSpPr>
          <p:grpSp>
            <p:nvGrpSpPr>
              <p:cNvPr id="91" name="그룹 87"/>
              <p:cNvGrpSpPr>
                <a:grpSpLocks/>
              </p:cNvGrpSpPr>
              <p:nvPr/>
            </p:nvGrpSpPr>
            <p:grpSpPr bwMode="auto">
              <a:xfrm>
                <a:off x="5330825" y="4968069"/>
                <a:ext cx="1447800" cy="539266"/>
                <a:chOff x="5330825" y="4968069"/>
                <a:chExt cx="1447800" cy="539266"/>
              </a:xfrm>
            </p:grpSpPr>
            <p:sp>
              <p:nvSpPr>
                <p:cNvPr id="104" name="Rectangle 82"/>
                <p:cNvSpPr>
                  <a:spLocks noChangeArrowheads="1"/>
                </p:cNvSpPr>
                <p:nvPr/>
              </p:nvSpPr>
              <p:spPr bwMode="auto">
                <a:xfrm>
                  <a:off x="6240463" y="5162848"/>
                  <a:ext cx="533400" cy="325437"/>
                </a:xfrm>
                <a:prstGeom prst="rect">
                  <a:avLst/>
                </a:prstGeom>
                <a:solidFill>
                  <a:srgbClr val="CCCCFF"/>
                </a:solidFill>
                <a:ln w="9525">
                  <a:solidFill>
                    <a:srgbClr val="CCCC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105" name="Line 101"/>
                <p:cNvSpPr>
                  <a:spLocks noChangeShapeType="1"/>
                </p:cNvSpPr>
                <p:nvPr/>
              </p:nvSpPr>
              <p:spPr bwMode="auto">
                <a:xfrm>
                  <a:off x="5564188" y="5164435"/>
                  <a:ext cx="1214437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106" name="Line 102"/>
                <p:cNvSpPr>
                  <a:spLocks noChangeShapeType="1"/>
                </p:cNvSpPr>
                <p:nvPr/>
              </p:nvSpPr>
              <p:spPr bwMode="auto">
                <a:xfrm>
                  <a:off x="5564188" y="5507335"/>
                  <a:ext cx="1214437" cy="0"/>
                </a:xfrm>
                <a:prstGeom prst="line">
                  <a:avLst/>
                </a:prstGeom>
                <a:noFill/>
                <a:ln w="28575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107" name="Line 103"/>
                <p:cNvSpPr>
                  <a:spLocks noChangeShapeType="1"/>
                </p:cNvSpPr>
                <p:nvPr/>
              </p:nvSpPr>
              <p:spPr bwMode="auto">
                <a:xfrm>
                  <a:off x="5564188" y="5164435"/>
                  <a:ext cx="0" cy="342900"/>
                </a:xfrm>
                <a:prstGeom prst="line">
                  <a:avLst/>
                </a:prstGeom>
                <a:noFill/>
                <a:ln w="28575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108" name="Line 104"/>
                <p:cNvSpPr>
                  <a:spLocks noChangeShapeType="1"/>
                </p:cNvSpPr>
                <p:nvPr/>
              </p:nvSpPr>
              <p:spPr bwMode="auto">
                <a:xfrm>
                  <a:off x="6234113" y="5164435"/>
                  <a:ext cx="0" cy="34290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109" name="Line 105"/>
                <p:cNvSpPr>
                  <a:spLocks noChangeShapeType="1"/>
                </p:cNvSpPr>
                <p:nvPr/>
              </p:nvSpPr>
              <p:spPr bwMode="auto">
                <a:xfrm>
                  <a:off x="6778625" y="5164435"/>
                  <a:ext cx="0" cy="342900"/>
                </a:xfrm>
                <a:prstGeom prst="line">
                  <a:avLst/>
                </a:prstGeom>
                <a:noFill/>
                <a:ln w="28575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110" name="Rectangle 125"/>
                <p:cNvSpPr>
                  <a:spLocks noChangeArrowheads="1"/>
                </p:cNvSpPr>
                <p:nvPr/>
              </p:nvSpPr>
              <p:spPr bwMode="auto">
                <a:xfrm>
                  <a:off x="5330825" y="4968069"/>
                  <a:ext cx="874713" cy="1666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1000" b="1">
                      <a:solidFill>
                        <a:srgbClr val="000000"/>
                      </a:solidFill>
                      <a:latin typeface="+mn-ea"/>
                      <a:ea typeface="+mn-ea"/>
                    </a:rPr>
                    <a:t>300</a:t>
                  </a:r>
                  <a:r>
                    <a:rPr lang="ko-KR" altLang="en-US" sz="1000" b="1">
                      <a:solidFill>
                        <a:srgbClr val="000000"/>
                      </a:solidFill>
                      <a:latin typeface="+mn-ea"/>
                      <a:ea typeface="+mn-ea"/>
                    </a:rPr>
                    <a:t>번지</a:t>
                  </a:r>
                </a:p>
              </p:txBody>
            </p:sp>
          </p:grpSp>
          <p:grpSp>
            <p:nvGrpSpPr>
              <p:cNvPr id="92" name="그룹 88"/>
              <p:cNvGrpSpPr>
                <a:grpSpLocks/>
              </p:cNvGrpSpPr>
              <p:nvPr/>
            </p:nvGrpSpPr>
            <p:grpSpPr bwMode="auto">
              <a:xfrm>
                <a:off x="4930775" y="5518448"/>
                <a:ext cx="1017588" cy="735012"/>
                <a:chOff x="4930775" y="5570538"/>
                <a:chExt cx="1017588" cy="735012"/>
              </a:xfrm>
            </p:grpSpPr>
            <p:sp>
              <p:nvSpPr>
                <p:cNvPr id="96" name="Rectangle 126"/>
                <p:cNvSpPr>
                  <a:spLocks noChangeArrowheads="1"/>
                </p:cNvSpPr>
                <p:nvPr/>
              </p:nvSpPr>
              <p:spPr bwMode="auto">
                <a:xfrm>
                  <a:off x="5434013" y="6057900"/>
                  <a:ext cx="514350" cy="1666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1000" b="1">
                      <a:solidFill>
                        <a:srgbClr val="000000"/>
                      </a:solidFill>
                      <a:latin typeface="+mn-ea"/>
                      <a:ea typeface="+mn-ea"/>
                    </a:rPr>
                    <a:t>300</a:t>
                  </a:r>
                </a:p>
              </p:txBody>
            </p:sp>
            <p:sp>
              <p:nvSpPr>
                <p:cNvPr id="97" name="Rectangle 149"/>
                <p:cNvSpPr>
                  <a:spLocks noChangeArrowheads="1"/>
                </p:cNvSpPr>
                <p:nvPr/>
              </p:nvSpPr>
              <p:spPr bwMode="auto">
                <a:xfrm>
                  <a:off x="4930775" y="5962650"/>
                  <a:ext cx="404813" cy="3429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algn="r" eaLnBrk="1" hangingPunct="1"/>
                  <a:r>
                    <a:rPr lang="en-US" altLang="ko-KR" sz="1000" b="1">
                      <a:latin typeface="+mn-ea"/>
                      <a:ea typeface="+mn-ea"/>
                    </a:rPr>
                    <a:t>old</a:t>
                  </a:r>
                </a:p>
              </p:txBody>
            </p:sp>
            <p:sp>
              <p:nvSpPr>
                <p:cNvPr id="98" name="Line 150"/>
                <p:cNvSpPr>
                  <a:spLocks noChangeShapeType="1"/>
                </p:cNvSpPr>
                <p:nvPr/>
              </p:nvSpPr>
              <p:spPr bwMode="auto">
                <a:xfrm>
                  <a:off x="5394325" y="5905500"/>
                  <a:ext cx="544513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99" name="Line 151"/>
                <p:cNvSpPr>
                  <a:spLocks noChangeShapeType="1"/>
                </p:cNvSpPr>
                <p:nvPr/>
              </p:nvSpPr>
              <p:spPr bwMode="auto">
                <a:xfrm>
                  <a:off x="5394325" y="6248400"/>
                  <a:ext cx="544513" cy="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100" name="Line 152"/>
                <p:cNvSpPr>
                  <a:spLocks noChangeShapeType="1"/>
                </p:cNvSpPr>
                <p:nvPr/>
              </p:nvSpPr>
              <p:spPr bwMode="auto">
                <a:xfrm>
                  <a:off x="5394325" y="5905500"/>
                  <a:ext cx="0" cy="34290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101" name="Line 153"/>
                <p:cNvSpPr>
                  <a:spLocks noChangeShapeType="1"/>
                </p:cNvSpPr>
                <p:nvPr/>
              </p:nvSpPr>
              <p:spPr bwMode="auto">
                <a:xfrm>
                  <a:off x="5938838" y="5905500"/>
                  <a:ext cx="0" cy="34290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102" name="Oval 154"/>
                <p:cNvSpPr>
                  <a:spLocks noChangeArrowheads="1"/>
                </p:cNvSpPr>
                <p:nvPr/>
              </p:nvSpPr>
              <p:spPr bwMode="auto">
                <a:xfrm>
                  <a:off x="5651500" y="5976938"/>
                  <a:ext cx="71438" cy="71437"/>
                </a:xfrm>
                <a:prstGeom prst="ellipse">
                  <a:avLst/>
                </a:prstGeom>
                <a:solidFill>
                  <a:srgbClr val="0000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103" name="Line 156"/>
                <p:cNvSpPr>
                  <a:spLocks noChangeShapeType="1"/>
                </p:cNvSpPr>
                <p:nvPr/>
              </p:nvSpPr>
              <p:spPr bwMode="auto">
                <a:xfrm flipV="1">
                  <a:off x="5694363" y="5570538"/>
                  <a:ext cx="0" cy="4064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93" name="Group 120"/>
              <p:cNvGrpSpPr>
                <a:grpSpLocks/>
              </p:cNvGrpSpPr>
              <p:nvPr/>
            </p:nvGrpSpPr>
            <p:grpSpPr bwMode="auto">
              <a:xfrm>
                <a:off x="6505575" y="5345410"/>
                <a:ext cx="757238" cy="71438"/>
                <a:chOff x="1701" y="709"/>
                <a:chExt cx="477" cy="45"/>
              </a:xfrm>
            </p:grpSpPr>
            <p:sp>
              <p:nvSpPr>
                <p:cNvPr id="94" name="Line 121"/>
                <p:cNvSpPr>
                  <a:spLocks noChangeShapeType="1"/>
                </p:cNvSpPr>
                <p:nvPr/>
              </p:nvSpPr>
              <p:spPr bwMode="auto">
                <a:xfrm>
                  <a:off x="1747" y="735"/>
                  <a:ext cx="431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95" name="Oval 122"/>
                <p:cNvSpPr>
                  <a:spLocks noChangeArrowheads="1"/>
                </p:cNvSpPr>
                <p:nvPr/>
              </p:nvSpPr>
              <p:spPr bwMode="auto">
                <a:xfrm>
                  <a:off x="1701" y="709"/>
                  <a:ext cx="45" cy="45"/>
                </a:xfrm>
                <a:prstGeom prst="ellipse">
                  <a:avLst/>
                </a:prstGeom>
                <a:solidFill>
                  <a:srgbClr val="0000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</p:grpSp>
        </p:grpSp>
        <p:grpSp>
          <p:nvGrpSpPr>
            <p:cNvPr id="111" name="Group 84"/>
            <p:cNvGrpSpPr>
              <a:grpSpLocks/>
            </p:cNvGrpSpPr>
            <p:nvPr/>
          </p:nvGrpSpPr>
          <p:grpSpPr bwMode="auto">
            <a:xfrm>
              <a:off x="2940075" y="5781630"/>
              <a:ext cx="1008063" cy="735012"/>
              <a:chOff x="2343" y="3446"/>
              <a:chExt cx="635" cy="463"/>
            </a:xfrm>
          </p:grpSpPr>
          <p:sp>
            <p:nvSpPr>
              <p:cNvPr id="112" name="Rectangle 85"/>
              <p:cNvSpPr>
                <a:spLocks noChangeArrowheads="1"/>
              </p:cNvSpPr>
              <p:nvPr/>
            </p:nvSpPr>
            <p:spPr bwMode="auto">
              <a:xfrm>
                <a:off x="2343" y="3693"/>
                <a:ext cx="25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pre</a:t>
                </a:r>
              </a:p>
            </p:txBody>
          </p:sp>
          <p:sp>
            <p:nvSpPr>
              <p:cNvPr id="113" name="Line 86"/>
              <p:cNvSpPr>
                <a:spLocks noChangeShapeType="1"/>
              </p:cNvSpPr>
              <p:nvPr/>
            </p:nvSpPr>
            <p:spPr bwMode="auto">
              <a:xfrm>
                <a:off x="2635" y="3657"/>
                <a:ext cx="34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14" name="Line 87"/>
              <p:cNvSpPr>
                <a:spLocks noChangeShapeType="1"/>
              </p:cNvSpPr>
              <p:nvPr/>
            </p:nvSpPr>
            <p:spPr bwMode="auto">
              <a:xfrm>
                <a:off x="2635" y="3873"/>
                <a:ext cx="34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15" name="Line 88"/>
              <p:cNvSpPr>
                <a:spLocks noChangeShapeType="1"/>
              </p:cNvSpPr>
              <p:nvPr/>
            </p:nvSpPr>
            <p:spPr bwMode="auto">
              <a:xfrm>
                <a:off x="2635" y="3657"/>
                <a:ext cx="0" cy="2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16" name="Line 89"/>
              <p:cNvSpPr>
                <a:spLocks noChangeShapeType="1"/>
              </p:cNvSpPr>
              <p:nvPr/>
            </p:nvSpPr>
            <p:spPr bwMode="auto">
              <a:xfrm>
                <a:off x="2978" y="3657"/>
                <a:ext cx="0" cy="216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17" name="Rectangle 90"/>
              <p:cNvSpPr>
                <a:spLocks noChangeArrowheads="1"/>
              </p:cNvSpPr>
              <p:nvPr/>
            </p:nvSpPr>
            <p:spPr bwMode="auto">
              <a:xfrm>
                <a:off x="2646" y="3747"/>
                <a:ext cx="32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</a:p>
            </p:txBody>
          </p:sp>
          <p:sp>
            <p:nvSpPr>
              <p:cNvPr id="118" name="Oval 91"/>
              <p:cNvSpPr>
                <a:spLocks noChangeArrowheads="1"/>
              </p:cNvSpPr>
              <p:nvPr/>
            </p:nvSpPr>
            <p:spPr bwMode="auto">
              <a:xfrm>
                <a:off x="2797" y="3702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19" name="Line 92"/>
              <p:cNvSpPr>
                <a:spLocks noChangeShapeType="1"/>
              </p:cNvSpPr>
              <p:nvPr/>
            </p:nvSpPr>
            <p:spPr bwMode="auto">
              <a:xfrm flipV="1">
                <a:off x="2821" y="3446"/>
                <a:ext cx="0" cy="25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120" name="그룹 116"/>
            <p:cNvGrpSpPr>
              <a:grpSpLocks/>
            </p:cNvGrpSpPr>
            <p:nvPr/>
          </p:nvGrpSpPr>
          <p:grpSpPr bwMode="auto">
            <a:xfrm>
              <a:off x="3484588" y="5233942"/>
              <a:ext cx="1355725" cy="533400"/>
              <a:chOff x="3748088" y="5026509"/>
              <a:chExt cx="1355725" cy="532916"/>
            </a:xfrm>
          </p:grpSpPr>
          <p:sp>
            <p:nvSpPr>
              <p:cNvPr id="121" name="Rectangle 83"/>
              <p:cNvSpPr>
                <a:spLocks noChangeArrowheads="1"/>
              </p:cNvSpPr>
              <p:nvPr/>
            </p:nvSpPr>
            <p:spPr bwMode="auto">
              <a:xfrm>
                <a:off x="4557713" y="5227638"/>
                <a:ext cx="533400" cy="325437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2" name="Rectangle 93"/>
              <p:cNvSpPr>
                <a:spLocks noChangeArrowheads="1"/>
              </p:cNvSpPr>
              <p:nvPr/>
            </p:nvSpPr>
            <p:spPr bwMode="auto">
              <a:xfrm>
                <a:off x="3889375" y="5216525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23" name="Line 94"/>
              <p:cNvSpPr>
                <a:spLocks noChangeShapeType="1"/>
              </p:cNvSpPr>
              <p:nvPr/>
            </p:nvSpPr>
            <p:spPr bwMode="auto">
              <a:xfrm>
                <a:off x="3889375" y="5216525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4" name="Line 95"/>
              <p:cNvSpPr>
                <a:spLocks noChangeShapeType="1"/>
              </p:cNvSpPr>
              <p:nvPr/>
            </p:nvSpPr>
            <p:spPr bwMode="auto">
              <a:xfrm>
                <a:off x="3889375" y="5559425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5" name="Line 96"/>
              <p:cNvSpPr>
                <a:spLocks noChangeShapeType="1"/>
              </p:cNvSpPr>
              <p:nvPr/>
            </p:nvSpPr>
            <p:spPr bwMode="auto">
              <a:xfrm>
                <a:off x="3889375" y="521652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6" name="Line 97"/>
              <p:cNvSpPr>
                <a:spLocks noChangeShapeType="1"/>
              </p:cNvSpPr>
              <p:nvPr/>
            </p:nvSpPr>
            <p:spPr bwMode="auto">
              <a:xfrm>
                <a:off x="4559300" y="5216525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7" name="Line 98"/>
              <p:cNvSpPr>
                <a:spLocks noChangeShapeType="1"/>
              </p:cNvSpPr>
              <p:nvPr/>
            </p:nvSpPr>
            <p:spPr bwMode="auto">
              <a:xfrm>
                <a:off x="5103813" y="521652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8" name="Oval 119"/>
              <p:cNvSpPr>
                <a:spLocks noChangeArrowheads="1"/>
              </p:cNvSpPr>
              <p:nvPr/>
            </p:nvSpPr>
            <p:spPr bwMode="auto">
              <a:xfrm>
                <a:off x="4864721" y="5424004"/>
                <a:ext cx="71437" cy="7143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9" name="Rectangle 124"/>
              <p:cNvSpPr>
                <a:spLocks noChangeArrowheads="1"/>
              </p:cNvSpPr>
              <p:nvPr/>
            </p:nvSpPr>
            <p:spPr bwMode="auto">
              <a:xfrm>
                <a:off x="3748088" y="5026509"/>
                <a:ext cx="874712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</p:grpSp>
        <p:grpSp>
          <p:nvGrpSpPr>
            <p:cNvPr id="130" name="그룹 126"/>
            <p:cNvGrpSpPr>
              <a:grpSpLocks/>
            </p:cNvGrpSpPr>
            <p:nvPr/>
          </p:nvGrpSpPr>
          <p:grpSpPr bwMode="auto">
            <a:xfrm>
              <a:off x="6794525" y="5237117"/>
              <a:ext cx="1430338" cy="530225"/>
              <a:chOff x="7058025" y="5029200"/>
              <a:chExt cx="1430338" cy="530225"/>
            </a:xfrm>
          </p:grpSpPr>
          <p:sp>
            <p:nvSpPr>
              <p:cNvPr id="131" name="Rectangle 106"/>
              <p:cNvSpPr>
                <a:spLocks noChangeArrowheads="1"/>
              </p:cNvSpPr>
              <p:nvPr/>
            </p:nvSpPr>
            <p:spPr bwMode="auto">
              <a:xfrm>
                <a:off x="7273925" y="5216525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132" name="Group 107"/>
              <p:cNvGrpSpPr>
                <a:grpSpLocks/>
              </p:cNvGrpSpPr>
              <p:nvPr/>
            </p:nvGrpSpPr>
            <p:grpSpPr bwMode="auto">
              <a:xfrm>
                <a:off x="7273925" y="5216525"/>
                <a:ext cx="1214438" cy="342900"/>
                <a:chOff x="4292" y="2863"/>
                <a:chExt cx="765" cy="216"/>
              </a:xfrm>
            </p:grpSpPr>
            <p:sp>
              <p:nvSpPr>
                <p:cNvPr id="136" name="Line 108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76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grpSp>
              <p:nvGrpSpPr>
                <p:cNvPr id="137" name="Group 109"/>
                <p:cNvGrpSpPr>
                  <a:grpSpLocks/>
                </p:cNvGrpSpPr>
                <p:nvPr/>
              </p:nvGrpSpPr>
              <p:grpSpPr bwMode="auto">
                <a:xfrm>
                  <a:off x="4292" y="2863"/>
                  <a:ext cx="765" cy="216"/>
                  <a:chOff x="4292" y="2863"/>
                  <a:chExt cx="765" cy="216"/>
                </a:xfrm>
              </p:grpSpPr>
              <p:sp>
                <p:nvSpPr>
                  <p:cNvPr id="138" name="Line 110"/>
                  <p:cNvSpPr>
                    <a:spLocks noChangeShapeType="1"/>
                  </p:cNvSpPr>
                  <p:nvPr/>
                </p:nvSpPr>
                <p:spPr bwMode="auto">
                  <a:xfrm>
                    <a:off x="4292" y="3079"/>
                    <a:ext cx="765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39" name="Line 111"/>
                  <p:cNvSpPr>
                    <a:spLocks noChangeShapeType="1"/>
                  </p:cNvSpPr>
                  <p:nvPr/>
                </p:nvSpPr>
                <p:spPr bwMode="auto">
                  <a:xfrm>
                    <a:off x="4292" y="2863"/>
                    <a:ext cx="0" cy="216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40" name="Line 112"/>
                  <p:cNvSpPr>
                    <a:spLocks noChangeShapeType="1"/>
                  </p:cNvSpPr>
                  <p:nvPr/>
                </p:nvSpPr>
                <p:spPr bwMode="auto">
                  <a:xfrm>
                    <a:off x="4714" y="2863"/>
                    <a:ext cx="0" cy="21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41" name="Line 113"/>
                  <p:cNvSpPr>
                    <a:spLocks noChangeShapeType="1"/>
                  </p:cNvSpPr>
                  <p:nvPr/>
                </p:nvSpPr>
                <p:spPr bwMode="auto">
                  <a:xfrm>
                    <a:off x="5057" y="2863"/>
                    <a:ext cx="0" cy="216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</p:grpSp>
          </p:grpSp>
          <p:sp>
            <p:nvSpPr>
              <p:cNvPr id="133" name="Rectangle 127"/>
              <p:cNvSpPr>
                <a:spLocks noChangeArrowheads="1"/>
              </p:cNvSpPr>
              <p:nvPr/>
            </p:nvSpPr>
            <p:spPr bwMode="auto">
              <a:xfrm>
                <a:off x="7058025" y="5029200"/>
                <a:ext cx="874713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400</a:t>
                </a:r>
                <a:r>
                  <a:rPr lang="ko-KR" altLang="en-US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134" name="Oval 128"/>
              <p:cNvSpPr>
                <a:spLocks noChangeArrowheads="1"/>
              </p:cNvSpPr>
              <p:nvPr/>
            </p:nvSpPr>
            <p:spPr bwMode="auto">
              <a:xfrm>
                <a:off x="8186738" y="5413375"/>
                <a:ext cx="71437" cy="7143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5" name="Rectangle 137"/>
              <p:cNvSpPr>
                <a:spLocks noChangeArrowheads="1"/>
              </p:cNvSpPr>
              <p:nvPr/>
            </p:nvSpPr>
            <p:spPr bwMode="auto">
              <a:xfrm>
                <a:off x="7954963" y="5237163"/>
                <a:ext cx="514350" cy="166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r>
                  <a:rPr lang="en-US" altLang="ko-KR" sz="10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  <a:ea typeface="+mn-ea"/>
                  </a:rPr>
                  <a:t>100</a:t>
                </a:r>
              </a:p>
            </p:txBody>
          </p:sp>
        </p:grpSp>
        <p:grpSp>
          <p:nvGrpSpPr>
            <p:cNvPr id="142" name="그룹 138"/>
            <p:cNvGrpSpPr>
              <a:grpSpLocks/>
            </p:cNvGrpSpPr>
            <p:nvPr/>
          </p:nvGrpSpPr>
          <p:grpSpPr bwMode="auto">
            <a:xfrm>
              <a:off x="635025" y="5430792"/>
              <a:ext cx="1054100" cy="361950"/>
              <a:chOff x="898525" y="5222875"/>
              <a:chExt cx="1054100" cy="361950"/>
            </a:xfrm>
          </p:grpSpPr>
          <p:sp>
            <p:nvSpPr>
              <p:cNvPr id="143" name="Rectangle 114"/>
              <p:cNvSpPr>
                <a:spLocks noChangeArrowheads="1"/>
              </p:cNvSpPr>
              <p:nvPr/>
            </p:nvSpPr>
            <p:spPr bwMode="auto">
              <a:xfrm>
                <a:off x="898525" y="5241925"/>
                <a:ext cx="417513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CL</a:t>
                </a:r>
              </a:p>
            </p:txBody>
          </p:sp>
          <p:sp>
            <p:nvSpPr>
              <p:cNvPr id="144" name="Line 115"/>
              <p:cNvSpPr>
                <a:spLocks noChangeShapeType="1"/>
              </p:cNvSpPr>
              <p:nvPr/>
            </p:nvSpPr>
            <p:spPr bwMode="auto">
              <a:xfrm>
                <a:off x="1408113" y="5222875"/>
                <a:ext cx="5445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5" name="Line 116"/>
              <p:cNvSpPr>
                <a:spLocks noChangeShapeType="1"/>
              </p:cNvSpPr>
              <p:nvPr/>
            </p:nvSpPr>
            <p:spPr bwMode="auto">
              <a:xfrm>
                <a:off x="1408113" y="5565775"/>
                <a:ext cx="544512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6" name="Line 117"/>
              <p:cNvSpPr>
                <a:spLocks noChangeShapeType="1"/>
              </p:cNvSpPr>
              <p:nvPr/>
            </p:nvSpPr>
            <p:spPr bwMode="auto">
              <a:xfrm>
                <a:off x="1408113" y="5222875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7" name="Line 118"/>
              <p:cNvSpPr>
                <a:spLocks noChangeShapeType="1"/>
              </p:cNvSpPr>
              <p:nvPr/>
            </p:nvSpPr>
            <p:spPr bwMode="auto">
              <a:xfrm>
                <a:off x="1952625" y="5222875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8" name="Oval 123"/>
              <p:cNvSpPr>
                <a:spLocks noChangeArrowheads="1"/>
              </p:cNvSpPr>
              <p:nvPr/>
            </p:nvSpPr>
            <p:spPr bwMode="auto">
              <a:xfrm>
                <a:off x="1641475" y="5257800"/>
                <a:ext cx="71438" cy="71438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49" name="Rectangle 142"/>
              <p:cNvSpPr>
                <a:spLocks noChangeArrowheads="1"/>
              </p:cNvSpPr>
              <p:nvPr/>
            </p:nvSpPr>
            <p:spPr bwMode="auto">
              <a:xfrm>
                <a:off x="1419225" y="5378450"/>
                <a:ext cx="514350" cy="1666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r>
                  <a:rPr lang="en-US" altLang="ko-KR" sz="10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  <a:ea typeface="+mn-ea"/>
                  </a:rPr>
                  <a:t>100</a:t>
                </a:r>
              </a:p>
            </p:txBody>
          </p:sp>
        </p:grpSp>
        <p:grpSp>
          <p:nvGrpSpPr>
            <p:cNvPr id="150" name="그룹 146"/>
            <p:cNvGrpSpPr>
              <a:grpSpLocks/>
            </p:cNvGrpSpPr>
            <p:nvPr/>
          </p:nvGrpSpPr>
          <p:grpSpPr bwMode="auto">
            <a:xfrm>
              <a:off x="1858988" y="5651455"/>
              <a:ext cx="6553200" cy="331787"/>
              <a:chOff x="2122488" y="5443538"/>
              <a:chExt cx="6553200" cy="331787"/>
            </a:xfrm>
          </p:grpSpPr>
          <p:sp>
            <p:nvSpPr>
              <p:cNvPr id="151" name="Line 138"/>
              <p:cNvSpPr>
                <a:spLocks noChangeShapeType="1"/>
              </p:cNvSpPr>
              <p:nvPr/>
            </p:nvSpPr>
            <p:spPr bwMode="auto">
              <a:xfrm>
                <a:off x="8258175" y="5456238"/>
                <a:ext cx="41751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52" name="Line 139"/>
              <p:cNvSpPr>
                <a:spLocks noChangeShapeType="1"/>
              </p:cNvSpPr>
              <p:nvPr/>
            </p:nvSpPr>
            <p:spPr bwMode="auto">
              <a:xfrm>
                <a:off x="8675688" y="5456238"/>
                <a:ext cx="0" cy="30638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53" name="Line 140"/>
              <p:cNvSpPr>
                <a:spLocks noChangeShapeType="1"/>
              </p:cNvSpPr>
              <p:nvPr/>
            </p:nvSpPr>
            <p:spPr bwMode="auto">
              <a:xfrm>
                <a:off x="2122488" y="5775325"/>
                <a:ext cx="65532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54" name="Line 141"/>
              <p:cNvSpPr>
                <a:spLocks noChangeShapeType="1"/>
              </p:cNvSpPr>
              <p:nvPr/>
            </p:nvSpPr>
            <p:spPr bwMode="auto">
              <a:xfrm flipH="1">
                <a:off x="2132013" y="5443538"/>
                <a:ext cx="7937" cy="3238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55" name="Line 143"/>
              <p:cNvSpPr>
                <a:spLocks noChangeShapeType="1"/>
              </p:cNvSpPr>
              <p:nvPr/>
            </p:nvSpPr>
            <p:spPr bwMode="auto">
              <a:xfrm>
                <a:off x="2135188" y="5443538"/>
                <a:ext cx="28892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sp>
          <p:nvSpPr>
            <p:cNvPr id="156" name="Line 144"/>
            <p:cNvSpPr>
              <a:spLocks noChangeShapeType="1"/>
            </p:cNvSpPr>
            <p:nvPr/>
          </p:nvSpPr>
          <p:spPr bwMode="auto">
            <a:xfrm>
              <a:off x="1427188" y="5508580"/>
              <a:ext cx="7350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sp>
          <p:nvSpPr>
            <p:cNvPr id="157" name="Line 145"/>
            <p:cNvSpPr>
              <a:spLocks noChangeShapeType="1"/>
            </p:cNvSpPr>
            <p:nvPr/>
          </p:nvSpPr>
          <p:spPr bwMode="auto">
            <a:xfrm>
              <a:off x="3148038" y="5635580"/>
              <a:ext cx="5111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46800" anchor="ctr"/>
            <a:lstStyle/>
            <a:p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158" name="그룹 154"/>
            <p:cNvGrpSpPr>
              <a:grpSpLocks/>
            </p:cNvGrpSpPr>
            <p:nvPr/>
          </p:nvGrpSpPr>
          <p:grpSpPr bwMode="auto">
            <a:xfrm>
              <a:off x="1930425" y="5237117"/>
              <a:ext cx="1435100" cy="530225"/>
              <a:chOff x="2193925" y="5029684"/>
              <a:chExt cx="1435100" cy="529741"/>
            </a:xfrm>
          </p:grpSpPr>
          <p:grpSp>
            <p:nvGrpSpPr>
              <p:cNvPr id="159" name="Group 129"/>
              <p:cNvGrpSpPr>
                <a:grpSpLocks/>
              </p:cNvGrpSpPr>
              <p:nvPr/>
            </p:nvGrpSpPr>
            <p:grpSpPr bwMode="auto">
              <a:xfrm>
                <a:off x="2411413" y="5216525"/>
                <a:ext cx="1214437" cy="342900"/>
                <a:chOff x="1384" y="2198"/>
                <a:chExt cx="765" cy="216"/>
              </a:xfrm>
            </p:grpSpPr>
            <p:sp>
              <p:nvSpPr>
                <p:cNvPr id="163" name="Line 130"/>
                <p:cNvSpPr>
                  <a:spLocks noChangeShapeType="1"/>
                </p:cNvSpPr>
                <p:nvPr/>
              </p:nvSpPr>
              <p:spPr bwMode="auto">
                <a:xfrm>
                  <a:off x="1384" y="2198"/>
                  <a:ext cx="76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grpSp>
              <p:nvGrpSpPr>
                <p:cNvPr id="164" name="Group 131"/>
                <p:cNvGrpSpPr>
                  <a:grpSpLocks/>
                </p:cNvGrpSpPr>
                <p:nvPr/>
              </p:nvGrpSpPr>
              <p:grpSpPr bwMode="auto">
                <a:xfrm>
                  <a:off x="1384" y="2198"/>
                  <a:ext cx="765" cy="216"/>
                  <a:chOff x="1384" y="2198"/>
                  <a:chExt cx="765" cy="216"/>
                </a:xfrm>
              </p:grpSpPr>
              <p:sp>
                <p:nvSpPr>
                  <p:cNvPr id="165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1384" y="2414"/>
                    <a:ext cx="765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66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1384" y="2198"/>
                    <a:ext cx="0" cy="216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67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1806" y="2198"/>
                    <a:ext cx="0" cy="21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68" name="Line 135"/>
                  <p:cNvSpPr>
                    <a:spLocks noChangeShapeType="1"/>
                  </p:cNvSpPr>
                  <p:nvPr/>
                </p:nvSpPr>
                <p:spPr bwMode="auto">
                  <a:xfrm>
                    <a:off x="2149" y="2198"/>
                    <a:ext cx="0" cy="216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</p:grpSp>
          </p:grpSp>
          <p:sp>
            <p:nvSpPr>
              <p:cNvPr id="160" name="Rectangle 136"/>
              <p:cNvSpPr>
                <a:spLocks noChangeArrowheads="1"/>
              </p:cNvSpPr>
              <p:nvPr/>
            </p:nvSpPr>
            <p:spPr bwMode="auto">
              <a:xfrm>
                <a:off x="2193925" y="5029684"/>
                <a:ext cx="874713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100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161" name="Oval 146"/>
              <p:cNvSpPr>
                <a:spLocks noChangeArrowheads="1"/>
              </p:cNvSpPr>
              <p:nvPr/>
            </p:nvSpPr>
            <p:spPr bwMode="auto">
              <a:xfrm>
                <a:off x="3338513" y="5386388"/>
                <a:ext cx="71437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62" name="Rectangle 147"/>
              <p:cNvSpPr>
                <a:spLocks noChangeArrowheads="1"/>
              </p:cNvSpPr>
              <p:nvPr/>
            </p:nvSpPr>
            <p:spPr bwMode="auto">
              <a:xfrm>
                <a:off x="3114675" y="5227638"/>
                <a:ext cx="514350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200</a:t>
                </a:r>
              </a:p>
            </p:txBody>
          </p:sp>
        </p:grpSp>
        <p:sp>
          <p:nvSpPr>
            <p:cNvPr id="169" name="Rectangle 148"/>
            <p:cNvSpPr>
              <a:spLocks noChangeArrowheads="1"/>
            </p:cNvSpPr>
            <p:nvPr/>
          </p:nvSpPr>
          <p:spPr bwMode="auto">
            <a:xfrm>
              <a:off x="4181500" y="5464130"/>
              <a:ext cx="590550" cy="160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000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400</a:t>
              </a:r>
            </a:p>
          </p:txBody>
        </p:sp>
        <p:sp>
          <p:nvSpPr>
            <p:cNvPr id="170" name="Rectangle 155"/>
            <p:cNvSpPr>
              <a:spLocks noChangeArrowheads="1"/>
            </p:cNvSpPr>
            <p:nvPr/>
          </p:nvSpPr>
          <p:spPr bwMode="auto">
            <a:xfrm>
              <a:off x="6005538" y="5433967"/>
              <a:ext cx="514350" cy="16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400</a:t>
              </a:r>
            </a:p>
          </p:txBody>
        </p:sp>
        <p:grpSp>
          <p:nvGrpSpPr>
            <p:cNvPr id="171" name="Group 157"/>
            <p:cNvGrpSpPr>
              <a:grpSpLocks/>
            </p:cNvGrpSpPr>
            <p:nvPr/>
          </p:nvGrpSpPr>
          <p:grpSpPr bwMode="auto">
            <a:xfrm>
              <a:off x="4660925" y="5141867"/>
              <a:ext cx="2376488" cy="503238"/>
              <a:chOff x="657" y="2750"/>
              <a:chExt cx="1497" cy="317"/>
            </a:xfrm>
          </p:grpSpPr>
          <p:sp>
            <p:nvSpPr>
              <p:cNvPr id="172" name="Line 158"/>
              <p:cNvSpPr>
                <a:spLocks noChangeShapeType="1"/>
              </p:cNvSpPr>
              <p:nvPr/>
            </p:nvSpPr>
            <p:spPr bwMode="auto">
              <a:xfrm flipV="1">
                <a:off x="657" y="2750"/>
                <a:ext cx="318" cy="317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73" name="Line 159"/>
              <p:cNvSpPr>
                <a:spLocks noChangeShapeType="1"/>
              </p:cNvSpPr>
              <p:nvPr/>
            </p:nvSpPr>
            <p:spPr bwMode="auto">
              <a:xfrm>
                <a:off x="975" y="2750"/>
                <a:ext cx="862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74" name="Line 160"/>
              <p:cNvSpPr>
                <a:spLocks noChangeShapeType="1"/>
              </p:cNvSpPr>
              <p:nvPr/>
            </p:nvSpPr>
            <p:spPr bwMode="auto">
              <a:xfrm>
                <a:off x="1837" y="2750"/>
                <a:ext cx="317" cy="22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sp>
          <p:nvSpPr>
            <p:cNvPr id="175" name="직사각형 174"/>
            <p:cNvSpPr/>
            <p:nvPr/>
          </p:nvSpPr>
          <p:spPr>
            <a:xfrm>
              <a:off x="5388000" y="6126117"/>
              <a:ext cx="18277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838200" lvl="1" indent="-38100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ko-KR" sz="1000" dirty="0">
                  <a:latin typeface="+mn-ea"/>
                  <a:ea typeface="+mn-ea"/>
                </a:rPr>
                <a:t>❹</a:t>
              </a:r>
              <a:r>
                <a:rPr lang="ko-KR" altLang="en-US" sz="1000" kern="0" dirty="0">
                  <a:solidFill>
                    <a:srgbClr val="000066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000" kern="0" dirty="0" err="1">
                  <a:solidFill>
                    <a:srgbClr val="000066"/>
                  </a:solidFill>
                  <a:latin typeface="+mn-ea"/>
                  <a:ea typeface="+mn-ea"/>
                </a:rPr>
                <a:t>returnNode</a:t>
              </a:r>
              <a:r>
                <a:rPr lang="en-US" altLang="ko-KR" sz="1000" kern="0" dirty="0">
                  <a:solidFill>
                    <a:srgbClr val="000066"/>
                  </a:solidFill>
                  <a:latin typeface="+mn-ea"/>
                  <a:ea typeface="+mn-ea"/>
                </a:rPr>
                <a:t>(old);</a:t>
              </a:r>
              <a:r>
                <a:rPr lang="en-US" altLang="ko-KR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</a:p>
          </p:txBody>
        </p:sp>
      </p:grpSp>
      <p:sp>
        <p:nvSpPr>
          <p:cNvPr id="176" name="타원 175"/>
          <p:cNvSpPr/>
          <p:nvPr/>
        </p:nvSpPr>
        <p:spPr>
          <a:xfrm>
            <a:off x="5306335" y="3441300"/>
            <a:ext cx="556864" cy="51167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77" name="타원 176"/>
          <p:cNvSpPr/>
          <p:nvPr/>
        </p:nvSpPr>
        <p:spPr>
          <a:xfrm>
            <a:off x="4565749" y="5403285"/>
            <a:ext cx="556864" cy="51167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68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➌</a:t>
            </a:r>
            <a:r>
              <a:rPr lang="en-US" altLang="ko-KR" dirty="0" smtClean="0"/>
              <a:t> </a:t>
            </a:r>
            <a:r>
              <a:rPr lang="en-US" altLang="ko-KR" dirty="0"/>
              <a:t>if (old = CL) </a:t>
            </a:r>
            <a:r>
              <a:rPr lang="en-US" altLang="ko-KR" dirty="0" smtClean="0"/>
              <a:t>then</a:t>
            </a:r>
          </a:p>
          <a:p>
            <a:pPr marL="838200" lvl="1" indent="150813" eaLnBrk="1" hangingPunct="1">
              <a:buNone/>
              <a:defRPr/>
            </a:pPr>
            <a:r>
              <a:rPr lang="ko-KR" altLang="en-US" sz="1800" dirty="0">
                <a:solidFill>
                  <a:srgbClr val="FF0000"/>
                </a:solidFill>
              </a:rPr>
              <a:t>삭제</a:t>
            </a:r>
            <a:r>
              <a:rPr lang="ko-KR" altLang="en-US" sz="1800" dirty="0">
                <a:solidFill>
                  <a:prstClr val="black"/>
                </a:solidFill>
              </a:rPr>
              <a:t>할 노드 </a:t>
            </a:r>
            <a:r>
              <a:rPr lang="en-US" altLang="ko-KR" sz="1800" dirty="0">
                <a:solidFill>
                  <a:srgbClr val="FF0000"/>
                </a:solidFill>
              </a:rPr>
              <a:t>old</a:t>
            </a:r>
            <a:r>
              <a:rPr lang="ko-KR" altLang="en-US" sz="1800" dirty="0">
                <a:solidFill>
                  <a:prstClr val="black"/>
                </a:solidFill>
              </a:rPr>
              <a:t>가 </a:t>
            </a:r>
            <a:r>
              <a:rPr lang="ko-KR" altLang="en-US" sz="1800" dirty="0">
                <a:solidFill>
                  <a:srgbClr val="0000FF"/>
                </a:solidFill>
              </a:rPr>
              <a:t>원형 연결</a:t>
            </a:r>
            <a:r>
              <a:rPr lang="ko-KR" altLang="en-US" sz="1800" dirty="0">
                <a:solidFill>
                  <a:prstClr val="black"/>
                </a:solidFill>
              </a:rPr>
              <a:t> </a:t>
            </a:r>
            <a:r>
              <a:rPr lang="ko-KR" altLang="en-US" sz="1800" dirty="0">
                <a:solidFill>
                  <a:srgbClr val="0000FF"/>
                </a:solidFill>
              </a:rPr>
              <a:t>리스트</a:t>
            </a:r>
            <a:r>
              <a:rPr lang="ko-KR" altLang="en-US" sz="1800" dirty="0">
                <a:solidFill>
                  <a:prstClr val="black"/>
                </a:solidFill>
              </a:rPr>
              <a:t>의 </a:t>
            </a:r>
            <a:r>
              <a:rPr lang="ko-KR" altLang="en-US" sz="1800" dirty="0">
                <a:solidFill>
                  <a:srgbClr val="FF0000"/>
                </a:solidFill>
              </a:rPr>
              <a:t>첫번째</a:t>
            </a:r>
            <a:r>
              <a:rPr lang="ko-KR" altLang="en-US" sz="1800" dirty="0">
                <a:solidFill>
                  <a:prstClr val="black"/>
                </a:solidFill>
              </a:rPr>
              <a:t> 노드인 </a:t>
            </a:r>
            <a:r>
              <a:rPr lang="ko-KR" altLang="en-US" sz="1800" dirty="0">
                <a:solidFill>
                  <a:srgbClr val="0000FF"/>
                </a:solidFill>
              </a:rPr>
              <a:t>경우</a:t>
            </a:r>
            <a:r>
              <a:rPr lang="ko-KR" altLang="en-US" sz="1800" dirty="0">
                <a:solidFill>
                  <a:prstClr val="black"/>
                </a:solidFill>
              </a:rPr>
              <a:t>  </a:t>
            </a:r>
            <a:r>
              <a:rPr lang="en-US" altLang="ko-KR" sz="1600" dirty="0">
                <a:solidFill>
                  <a:prstClr val="black"/>
                </a:solidFill>
              </a:rPr>
              <a:t>&gt;&gt; </a:t>
            </a:r>
          </a:p>
          <a:p>
            <a:pPr marL="838200" lvl="1" indent="-381000" eaLnBrk="1" hangingPunct="1">
              <a:buNone/>
              <a:defRPr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627062" lvl="2" indent="0">
              <a:buNone/>
              <a:defRPr/>
            </a:pPr>
            <a:endParaRPr lang="ko-KR" altLang="en-US" sz="1600" dirty="0" smtClean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65216"/>
            <a:ext cx="6864176" cy="152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타원 4"/>
          <p:cNvSpPr/>
          <p:nvPr/>
        </p:nvSpPr>
        <p:spPr>
          <a:xfrm>
            <a:off x="2411760" y="3279927"/>
            <a:ext cx="556864" cy="51167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01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FF0000"/>
                </a:solidFill>
              </a:rPr>
              <a:t>➌- a </a:t>
            </a:r>
            <a:r>
              <a:rPr lang="en-US" altLang="ko-KR" dirty="0"/>
              <a:t>CL ← </a:t>
            </a:r>
            <a:r>
              <a:rPr lang="en-US" altLang="ko-KR" dirty="0" err="1"/>
              <a:t>old.link</a:t>
            </a:r>
            <a:r>
              <a:rPr lang="en-US" altLang="ko-KR" dirty="0" smtClean="0"/>
              <a:t>;</a:t>
            </a:r>
          </a:p>
          <a:p>
            <a:pPr marL="914400" lvl="2" indent="0" eaLnBrk="1" hangingPunct="1">
              <a:buNone/>
              <a:defRPr/>
            </a:pPr>
            <a:r>
              <a:rPr lang="ko-KR" altLang="en-US" sz="1600" dirty="0">
                <a:solidFill>
                  <a:srgbClr val="0000FF"/>
                </a:solidFill>
              </a:rPr>
              <a:t>첫 번째 </a:t>
            </a:r>
            <a:r>
              <a:rPr lang="ko-KR" altLang="en-US" sz="1600" dirty="0">
                <a:solidFill>
                  <a:prstClr val="black"/>
                </a:solidFill>
              </a:rPr>
              <a:t>노드를 </a:t>
            </a:r>
            <a:r>
              <a:rPr lang="ko-KR" altLang="en-US" sz="1600" dirty="0">
                <a:solidFill>
                  <a:srgbClr val="FF0000"/>
                </a:solidFill>
              </a:rPr>
              <a:t>삭제</a:t>
            </a:r>
            <a:r>
              <a:rPr lang="ko-KR" altLang="en-US" sz="1600" dirty="0">
                <a:solidFill>
                  <a:prstClr val="black"/>
                </a:solidFill>
              </a:rPr>
              <a:t>하는 </a:t>
            </a:r>
            <a:r>
              <a:rPr lang="ko-KR" altLang="en-US" sz="1600" dirty="0">
                <a:solidFill>
                  <a:srgbClr val="0000FF"/>
                </a:solidFill>
              </a:rPr>
              <a:t>경우</a:t>
            </a:r>
            <a:r>
              <a:rPr lang="ko-KR" altLang="en-US" sz="1600" dirty="0">
                <a:solidFill>
                  <a:prstClr val="black"/>
                </a:solidFill>
              </a:rPr>
              <a:t>에는 </a:t>
            </a:r>
            <a:r>
              <a:rPr lang="ko-KR" altLang="en-US" sz="1600" b="1" dirty="0">
                <a:solidFill>
                  <a:srgbClr val="0000CC"/>
                </a:solidFill>
              </a:rPr>
              <a:t>노드 </a:t>
            </a:r>
            <a:r>
              <a:rPr lang="en-US" altLang="ko-KR" sz="1600" b="1" dirty="0">
                <a:solidFill>
                  <a:srgbClr val="0000CC"/>
                </a:solidFill>
              </a:rPr>
              <a:t>old</a:t>
            </a:r>
            <a:r>
              <a:rPr lang="ko-KR" altLang="en-US" sz="1600" b="1" dirty="0">
                <a:solidFill>
                  <a:srgbClr val="0000CC"/>
                </a:solidFill>
              </a:rPr>
              <a:t>의 링크 값</a:t>
            </a:r>
            <a:r>
              <a:rPr lang="ko-KR" altLang="en-US" sz="1600" b="1" dirty="0"/>
              <a:t>을</a:t>
            </a:r>
            <a:r>
              <a:rPr lang="ko-KR" altLang="en-US" sz="1600" b="1" dirty="0">
                <a:solidFill>
                  <a:srgbClr val="0000CC"/>
                </a:solidFill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리스트 포인터 </a:t>
            </a:r>
            <a:r>
              <a:rPr lang="en-US" altLang="ko-KR" sz="1600" b="1" dirty="0">
                <a:solidFill>
                  <a:srgbClr val="FF0000"/>
                </a:solidFill>
              </a:rPr>
              <a:t>CL</a:t>
            </a:r>
            <a:r>
              <a:rPr lang="ko-KR" altLang="en-US" sz="1600" b="1" dirty="0"/>
              <a:t>에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>
                <a:solidFill>
                  <a:srgbClr val="0000FF"/>
                </a:solidFill>
              </a:rPr>
              <a:t>저장</a:t>
            </a:r>
            <a:r>
              <a:rPr lang="ko-KR" altLang="en-US" sz="1600" dirty="0">
                <a:solidFill>
                  <a:prstClr val="black"/>
                </a:solidFill>
              </a:rPr>
              <a:t>하여 </a:t>
            </a:r>
            <a:r>
              <a:rPr lang="ko-KR" altLang="en-US" sz="1600" dirty="0">
                <a:solidFill>
                  <a:srgbClr val="FF0000"/>
                </a:solidFill>
              </a:rPr>
              <a:t>두 번째 </a:t>
            </a:r>
            <a:r>
              <a:rPr lang="ko-KR" altLang="en-US" sz="1600" dirty="0">
                <a:solidFill>
                  <a:srgbClr val="0000FF"/>
                </a:solidFill>
              </a:rPr>
              <a:t>노드</a:t>
            </a:r>
            <a:r>
              <a:rPr lang="ko-KR" altLang="en-US" sz="1600" dirty="0">
                <a:solidFill>
                  <a:prstClr val="black"/>
                </a:solidFill>
              </a:rPr>
              <a:t>가 리스트의 </a:t>
            </a:r>
            <a:r>
              <a:rPr lang="ko-KR" altLang="en-US" sz="1600" dirty="0">
                <a:solidFill>
                  <a:srgbClr val="FF0000"/>
                </a:solidFill>
              </a:rPr>
              <a:t>첫 번째 </a:t>
            </a:r>
            <a:r>
              <a:rPr lang="ko-KR" altLang="en-US" sz="1600" dirty="0">
                <a:solidFill>
                  <a:prstClr val="black"/>
                </a:solidFill>
              </a:rPr>
              <a:t>노드가 되도록 </a:t>
            </a:r>
            <a:r>
              <a:rPr lang="ko-KR" altLang="en-US" sz="1600" dirty="0">
                <a:solidFill>
                  <a:srgbClr val="0000FF"/>
                </a:solidFill>
              </a:rPr>
              <a:t>조정</a:t>
            </a:r>
            <a:r>
              <a:rPr lang="ko-KR" altLang="en-US" sz="1600" dirty="0">
                <a:solidFill>
                  <a:prstClr val="black"/>
                </a:solidFill>
              </a:rPr>
              <a:t> </a:t>
            </a:r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en-US" altLang="ko-KR" dirty="0" smtClean="0">
                <a:solidFill>
                  <a:srgbClr val="FF0000"/>
                </a:solidFill>
              </a:rPr>
              <a:t>➍</a:t>
            </a:r>
            <a:r>
              <a:rPr lang="en-US" altLang="ko-KR" dirty="0" smtClean="0"/>
              <a:t> </a:t>
            </a:r>
            <a:r>
              <a:rPr lang="en-US" altLang="ko-KR" dirty="0" err="1"/>
              <a:t>returnNode</a:t>
            </a:r>
            <a:r>
              <a:rPr lang="en-US" altLang="ko-KR" dirty="0"/>
              <a:t>(old</a:t>
            </a:r>
            <a:r>
              <a:rPr lang="en-US" altLang="ko-KR" dirty="0" smtClean="0"/>
              <a:t>);</a:t>
            </a:r>
          </a:p>
          <a:p>
            <a:pPr marL="627062" lvl="2" indent="0">
              <a:buNone/>
              <a:defRPr/>
            </a:pPr>
            <a:r>
              <a:rPr lang="ko-KR" altLang="en-US" sz="1600" dirty="0" smtClean="0"/>
              <a:t>    </a:t>
            </a:r>
            <a:r>
              <a:rPr lang="ko-KR" altLang="en-US" sz="1600" dirty="0" smtClean="0">
                <a:solidFill>
                  <a:srgbClr val="FF0000"/>
                </a:solidFill>
              </a:rPr>
              <a:t>삭제</a:t>
            </a:r>
            <a:r>
              <a:rPr lang="ko-KR" altLang="en-US" sz="1600" dirty="0" smtClean="0"/>
              <a:t>한 </a:t>
            </a:r>
            <a:r>
              <a:rPr lang="ko-KR" altLang="en-US" sz="1600" dirty="0" smtClean="0">
                <a:solidFill>
                  <a:srgbClr val="0000FF"/>
                </a:solidFill>
              </a:rPr>
              <a:t>노드</a:t>
            </a:r>
            <a:r>
              <a:rPr lang="ko-KR" altLang="en-US" sz="1600" dirty="0" smtClean="0"/>
              <a:t> </a:t>
            </a:r>
            <a:r>
              <a:rPr lang="en-US" altLang="ko-KR" sz="1600" dirty="0" smtClean="0">
                <a:solidFill>
                  <a:srgbClr val="0000FF"/>
                </a:solidFill>
              </a:rPr>
              <a:t>old</a:t>
            </a:r>
            <a:r>
              <a:rPr lang="ko-KR" altLang="en-US" sz="1600" dirty="0" smtClean="0"/>
              <a:t>의</a:t>
            </a:r>
            <a:r>
              <a:rPr lang="en-US" altLang="ko-KR" sz="1600" dirty="0"/>
              <a:t> </a:t>
            </a:r>
            <a:r>
              <a:rPr lang="ko-KR" altLang="en-US" sz="1600" dirty="0" smtClean="0">
                <a:solidFill>
                  <a:srgbClr val="0000FF"/>
                </a:solidFill>
              </a:rPr>
              <a:t>메모리</a:t>
            </a:r>
            <a:r>
              <a:rPr lang="ko-KR" altLang="en-US" sz="1600" dirty="0" smtClean="0"/>
              <a:t>를 </a:t>
            </a:r>
            <a:r>
              <a:rPr lang="ko-KR" altLang="en-US" sz="1600" dirty="0" smtClean="0">
                <a:solidFill>
                  <a:srgbClr val="0000FF"/>
                </a:solidFill>
              </a:rPr>
              <a:t>반환</a:t>
            </a:r>
            <a:r>
              <a:rPr lang="ko-KR" altLang="en-US" sz="1600" dirty="0" smtClean="0"/>
              <a:t>한다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1043609" y="2348880"/>
            <a:ext cx="7200800" cy="1943100"/>
            <a:chOff x="561975" y="2132856"/>
            <a:chExt cx="8353425" cy="1943100"/>
          </a:xfrm>
        </p:grpSpPr>
        <p:sp>
          <p:nvSpPr>
            <p:cNvPr id="6" name="직사각형 5"/>
            <p:cNvSpPr/>
            <p:nvPr/>
          </p:nvSpPr>
          <p:spPr bwMode="auto">
            <a:xfrm>
              <a:off x="561975" y="2132856"/>
              <a:ext cx="8353425" cy="19431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ko-KR" altLang="en-US" sz="1000">
                <a:latin typeface="+mn-ea"/>
                <a:ea typeface="+mn-ea"/>
              </a:endParaRPr>
            </a:p>
          </p:txBody>
        </p:sp>
        <p:grpSp>
          <p:nvGrpSpPr>
            <p:cNvPr id="7" name="Group 7"/>
            <p:cNvGrpSpPr>
              <a:grpSpLocks/>
            </p:cNvGrpSpPr>
            <p:nvPr/>
          </p:nvGrpSpPr>
          <p:grpSpPr bwMode="auto">
            <a:xfrm>
              <a:off x="6623050" y="3113931"/>
              <a:ext cx="1008063" cy="735013"/>
              <a:chOff x="2343" y="3446"/>
              <a:chExt cx="635" cy="463"/>
            </a:xfrm>
          </p:grpSpPr>
          <p:sp>
            <p:nvSpPr>
              <p:cNvPr id="8" name="Rectangle 8"/>
              <p:cNvSpPr>
                <a:spLocks noChangeArrowheads="1"/>
              </p:cNvSpPr>
              <p:nvPr/>
            </p:nvSpPr>
            <p:spPr bwMode="auto">
              <a:xfrm>
                <a:off x="2343" y="3693"/>
                <a:ext cx="25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pre</a:t>
                </a:r>
              </a:p>
            </p:txBody>
          </p:sp>
          <p:sp>
            <p:nvSpPr>
              <p:cNvPr id="9" name="Line 9"/>
              <p:cNvSpPr>
                <a:spLocks noChangeShapeType="1"/>
              </p:cNvSpPr>
              <p:nvPr/>
            </p:nvSpPr>
            <p:spPr bwMode="auto">
              <a:xfrm>
                <a:off x="2635" y="3657"/>
                <a:ext cx="34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0" name="Line 10"/>
              <p:cNvSpPr>
                <a:spLocks noChangeShapeType="1"/>
              </p:cNvSpPr>
              <p:nvPr/>
            </p:nvSpPr>
            <p:spPr bwMode="auto">
              <a:xfrm>
                <a:off x="2635" y="3873"/>
                <a:ext cx="34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1" name="Line 11"/>
              <p:cNvSpPr>
                <a:spLocks noChangeShapeType="1"/>
              </p:cNvSpPr>
              <p:nvPr/>
            </p:nvSpPr>
            <p:spPr bwMode="auto">
              <a:xfrm>
                <a:off x="2635" y="3657"/>
                <a:ext cx="0" cy="2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2" name="Line 12"/>
              <p:cNvSpPr>
                <a:spLocks noChangeShapeType="1"/>
              </p:cNvSpPr>
              <p:nvPr/>
            </p:nvSpPr>
            <p:spPr bwMode="auto">
              <a:xfrm>
                <a:off x="2978" y="3657"/>
                <a:ext cx="0" cy="216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646" y="3747"/>
                <a:ext cx="32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400</a:t>
                </a:r>
              </a:p>
            </p:txBody>
          </p:sp>
          <p:sp>
            <p:nvSpPr>
              <p:cNvPr id="14" name="Oval 14"/>
              <p:cNvSpPr>
                <a:spLocks noChangeArrowheads="1"/>
              </p:cNvSpPr>
              <p:nvPr/>
            </p:nvSpPr>
            <p:spPr bwMode="auto">
              <a:xfrm>
                <a:off x="2797" y="3702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5" name="Line 15"/>
              <p:cNvSpPr>
                <a:spLocks noChangeShapeType="1"/>
              </p:cNvSpPr>
              <p:nvPr/>
            </p:nvSpPr>
            <p:spPr bwMode="auto">
              <a:xfrm flipV="1">
                <a:off x="2821" y="3446"/>
                <a:ext cx="0" cy="25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16" name="Group 44"/>
            <p:cNvGrpSpPr>
              <a:grpSpLocks/>
            </p:cNvGrpSpPr>
            <p:nvPr/>
          </p:nvGrpSpPr>
          <p:grpSpPr bwMode="auto">
            <a:xfrm>
              <a:off x="6527800" y="2937719"/>
              <a:ext cx="757238" cy="71437"/>
              <a:chOff x="1701" y="709"/>
              <a:chExt cx="477" cy="45"/>
            </a:xfrm>
          </p:grpSpPr>
          <p:sp>
            <p:nvSpPr>
              <p:cNvPr id="17" name="Line 45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18" name="Oval 46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19" name="그룹 17"/>
            <p:cNvGrpSpPr>
              <a:grpSpLocks/>
            </p:cNvGrpSpPr>
            <p:nvPr/>
          </p:nvGrpSpPr>
          <p:grpSpPr bwMode="auto">
            <a:xfrm>
              <a:off x="920750" y="2763094"/>
              <a:ext cx="1054100" cy="361950"/>
              <a:chOff x="1042988" y="4910138"/>
              <a:chExt cx="1054100" cy="361950"/>
            </a:xfrm>
          </p:grpSpPr>
          <p:sp>
            <p:nvSpPr>
              <p:cNvPr id="20" name="Rectangle 5"/>
              <p:cNvSpPr>
                <a:spLocks noChangeArrowheads="1"/>
              </p:cNvSpPr>
              <p:nvPr/>
            </p:nvSpPr>
            <p:spPr bwMode="auto">
              <a:xfrm>
                <a:off x="1562100" y="4911725"/>
                <a:ext cx="533400" cy="325438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1" name="Rectangle 39"/>
              <p:cNvSpPr>
                <a:spLocks noChangeArrowheads="1"/>
              </p:cNvSpPr>
              <p:nvPr/>
            </p:nvSpPr>
            <p:spPr bwMode="auto">
              <a:xfrm>
                <a:off x="1042988" y="4929188"/>
                <a:ext cx="417512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r" eaLnBrk="1" hangingPunct="1"/>
                <a:r>
                  <a:rPr lang="en-US" altLang="ko-KR" sz="1000" b="1">
                    <a:latin typeface="+mn-ea"/>
                    <a:ea typeface="+mn-ea"/>
                  </a:rPr>
                  <a:t>CL</a:t>
                </a:r>
              </a:p>
            </p:txBody>
          </p:sp>
          <p:sp>
            <p:nvSpPr>
              <p:cNvPr id="22" name="Line 40"/>
              <p:cNvSpPr>
                <a:spLocks noChangeShapeType="1"/>
              </p:cNvSpPr>
              <p:nvPr/>
            </p:nvSpPr>
            <p:spPr bwMode="auto">
              <a:xfrm>
                <a:off x="1552575" y="4910138"/>
                <a:ext cx="54451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3" name="Line 41"/>
              <p:cNvSpPr>
                <a:spLocks noChangeShapeType="1"/>
              </p:cNvSpPr>
              <p:nvPr/>
            </p:nvSpPr>
            <p:spPr bwMode="auto">
              <a:xfrm>
                <a:off x="1552575" y="5253038"/>
                <a:ext cx="544513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4" name="Line 42"/>
              <p:cNvSpPr>
                <a:spLocks noChangeShapeType="1"/>
              </p:cNvSpPr>
              <p:nvPr/>
            </p:nvSpPr>
            <p:spPr bwMode="auto">
              <a:xfrm>
                <a:off x="1552575" y="4910138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5" name="Line 43"/>
              <p:cNvSpPr>
                <a:spLocks noChangeShapeType="1"/>
              </p:cNvSpPr>
              <p:nvPr/>
            </p:nvSpPr>
            <p:spPr bwMode="auto">
              <a:xfrm>
                <a:off x="2097088" y="491013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26" name="Oval 47"/>
              <p:cNvSpPr>
                <a:spLocks noChangeArrowheads="1"/>
              </p:cNvSpPr>
              <p:nvPr/>
            </p:nvSpPr>
            <p:spPr bwMode="auto">
              <a:xfrm>
                <a:off x="1785938" y="4945063"/>
                <a:ext cx="71437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grpSp>
          <p:nvGrpSpPr>
            <p:cNvPr id="27" name="그룹 25"/>
            <p:cNvGrpSpPr>
              <a:grpSpLocks/>
            </p:cNvGrpSpPr>
            <p:nvPr/>
          </p:nvGrpSpPr>
          <p:grpSpPr bwMode="auto">
            <a:xfrm>
              <a:off x="5353050" y="2559894"/>
              <a:ext cx="1447800" cy="539750"/>
              <a:chOff x="5475288" y="4707421"/>
              <a:chExt cx="1447800" cy="539267"/>
            </a:xfrm>
          </p:grpSpPr>
          <p:sp>
            <p:nvSpPr>
              <p:cNvPr id="28" name="Rectangle 22"/>
              <p:cNvSpPr>
                <a:spLocks noChangeArrowheads="1"/>
              </p:cNvSpPr>
              <p:nvPr/>
            </p:nvSpPr>
            <p:spPr bwMode="auto">
              <a:xfrm>
                <a:off x="6330950" y="4903788"/>
                <a:ext cx="592138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9" name="Rectangle 23"/>
              <p:cNvSpPr>
                <a:spLocks noChangeArrowheads="1"/>
              </p:cNvSpPr>
              <p:nvPr/>
            </p:nvSpPr>
            <p:spPr bwMode="auto">
              <a:xfrm>
                <a:off x="5708650" y="4903788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0" name="Line 26"/>
              <p:cNvSpPr>
                <a:spLocks noChangeShapeType="1"/>
              </p:cNvSpPr>
              <p:nvPr/>
            </p:nvSpPr>
            <p:spPr bwMode="auto">
              <a:xfrm>
                <a:off x="5708650" y="4903788"/>
                <a:ext cx="121443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1" name="Line 27"/>
              <p:cNvSpPr>
                <a:spLocks noChangeShapeType="1"/>
              </p:cNvSpPr>
              <p:nvPr/>
            </p:nvSpPr>
            <p:spPr bwMode="auto">
              <a:xfrm>
                <a:off x="5708650" y="5246688"/>
                <a:ext cx="1214438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2" name="Line 28"/>
              <p:cNvSpPr>
                <a:spLocks noChangeShapeType="1"/>
              </p:cNvSpPr>
              <p:nvPr/>
            </p:nvSpPr>
            <p:spPr bwMode="auto">
              <a:xfrm>
                <a:off x="5708650" y="490378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3" name="Line 29"/>
              <p:cNvSpPr>
                <a:spLocks noChangeShapeType="1"/>
              </p:cNvSpPr>
              <p:nvPr/>
            </p:nvSpPr>
            <p:spPr bwMode="auto">
              <a:xfrm>
                <a:off x="6378575" y="4903788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4" name="Line 30"/>
              <p:cNvSpPr>
                <a:spLocks noChangeShapeType="1"/>
              </p:cNvSpPr>
              <p:nvPr/>
            </p:nvSpPr>
            <p:spPr bwMode="auto">
              <a:xfrm>
                <a:off x="6923088" y="490378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35" name="Rectangle 49"/>
              <p:cNvSpPr>
                <a:spLocks noChangeArrowheads="1"/>
              </p:cNvSpPr>
              <p:nvPr/>
            </p:nvSpPr>
            <p:spPr bwMode="auto">
              <a:xfrm>
                <a:off x="5475288" y="4707421"/>
                <a:ext cx="874712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300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36" name="Rectangle 50"/>
              <p:cNvSpPr>
                <a:spLocks noChangeArrowheads="1"/>
              </p:cNvSpPr>
              <p:nvPr/>
            </p:nvSpPr>
            <p:spPr bwMode="auto">
              <a:xfrm>
                <a:off x="6391275" y="4905375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400</a:t>
                </a:r>
              </a:p>
            </p:txBody>
          </p:sp>
        </p:grpSp>
        <p:grpSp>
          <p:nvGrpSpPr>
            <p:cNvPr id="37" name="그룹 35"/>
            <p:cNvGrpSpPr>
              <a:grpSpLocks/>
            </p:cNvGrpSpPr>
            <p:nvPr/>
          </p:nvGrpSpPr>
          <p:grpSpPr bwMode="auto">
            <a:xfrm>
              <a:off x="7080250" y="2569419"/>
              <a:ext cx="1430338" cy="530225"/>
              <a:chOff x="7202488" y="4716463"/>
              <a:chExt cx="1430337" cy="530225"/>
            </a:xfrm>
          </p:grpSpPr>
          <p:sp>
            <p:nvSpPr>
              <p:cNvPr id="38" name="Rectangle 31"/>
              <p:cNvSpPr>
                <a:spLocks noChangeArrowheads="1"/>
              </p:cNvSpPr>
              <p:nvPr/>
            </p:nvSpPr>
            <p:spPr bwMode="auto">
              <a:xfrm>
                <a:off x="7418388" y="4903788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39" name="Group 32"/>
              <p:cNvGrpSpPr>
                <a:grpSpLocks/>
              </p:cNvGrpSpPr>
              <p:nvPr/>
            </p:nvGrpSpPr>
            <p:grpSpPr bwMode="auto">
              <a:xfrm>
                <a:off x="7418388" y="4903788"/>
                <a:ext cx="1214437" cy="342900"/>
                <a:chOff x="4292" y="2863"/>
                <a:chExt cx="765" cy="216"/>
              </a:xfrm>
            </p:grpSpPr>
            <p:sp>
              <p:nvSpPr>
                <p:cNvPr id="43" name="Line 33"/>
                <p:cNvSpPr>
                  <a:spLocks noChangeShapeType="1"/>
                </p:cNvSpPr>
                <p:nvPr/>
              </p:nvSpPr>
              <p:spPr bwMode="auto">
                <a:xfrm>
                  <a:off x="4292" y="2863"/>
                  <a:ext cx="76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grpSp>
              <p:nvGrpSpPr>
                <p:cNvPr id="44" name="Group 34"/>
                <p:cNvGrpSpPr>
                  <a:grpSpLocks/>
                </p:cNvGrpSpPr>
                <p:nvPr/>
              </p:nvGrpSpPr>
              <p:grpSpPr bwMode="auto">
                <a:xfrm>
                  <a:off x="4292" y="2863"/>
                  <a:ext cx="765" cy="216"/>
                  <a:chOff x="4292" y="2863"/>
                  <a:chExt cx="765" cy="216"/>
                </a:xfrm>
              </p:grpSpPr>
              <p:sp>
                <p:nvSpPr>
                  <p:cNvPr id="45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4292" y="3079"/>
                    <a:ext cx="765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6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4292" y="2863"/>
                    <a:ext cx="0" cy="216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7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4714" y="2863"/>
                    <a:ext cx="0" cy="21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8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5057" y="2863"/>
                    <a:ext cx="0" cy="216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</p:grpSp>
          </p:grpSp>
          <p:sp>
            <p:nvSpPr>
              <p:cNvPr id="40" name="Rectangle 51"/>
              <p:cNvSpPr>
                <a:spLocks noChangeArrowheads="1"/>
              </p:cNvSpPr>
              <p:nvPr/>
            </p:nvSpPr>
            <p:spPr bwMode="auto">
              <a:xfrm>
                <a:off x="7202488" y="4716463"/>
                <a:ext cx="874712" cy="16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400</a:t>
                </a:r>
                <a:r>
                  <a:rPr lang="ko-KR" altLang="en-US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41" name="Oval 52"/>
              <p:cNvSpPr>
                <a:spLocks noChangeArrowheads="1"/>
              </p:cNvSpPr>
              <p:nvPr/>
            </p:nvSpPr>
            <p:spPr bwMode="auto">
              <a:xfrm>
                <a:off x="8331200" y="5100638"/>
                <a:ext cx="71438" cy="71437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42" name="Rectangle 61"/>
              <p:cNvSpPr>
                <a:spLocks noChangeArrowheads="1"/>
              </p:cNvSpPr>
              <p:nvPr/>
            </p:nvSpPr>
            <p:spPr bwMode="auto">
              <a:xfrm>
                <a:off x="8099425" y="4924425"/>
                <a:ext cx="514350" cy="1666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r>
                  <a:rPr lang="en-US" altLang="ko-KR" sz="10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  <a:ea typeface="+mn-ea"/>
                  </a:rPr>
                  <a:t>200</a:t>
                </a:r>
              </a:p>
            </p:txBody>
          </p:sp>
        </p:grpSp>
        <p:grpSp>
          <p:nvGrpSpPr>
            <p:cNvPr id="49" name="그룹 47"/>
            <p:cNvGrpSpPr>
              <a:grpSpLocks/>
            </p:cNvGrpSpPr>
            <p:nvPr/>
          </p:nvGrpSpPr>
          <p:grpSpPr bwMode="auto">
            <a:xfrm>
              <a:off x="3771900" y="2983756"/>
              <a:ext cx="4926013" cy="331788"/>
              <a:chOff x="3894138" y="5130800"/>
              <a:chExt cx="4926012" cy="331788"/>
            </a:xfrm>
          </p:grpSpPr>
          <p:sp>
            <p:nvSpPr>
              <p:cNvPr id="50" name="Line 62"/>
              <p:cNvSpPr>
                <a:spLocks noChangeShapeType="1"/>
              </p:cNvSpPr>
              <p:nvPr/>
            </p:nvSpPr>
            <p:spPr bwMode="auto">
              <a:xfrm>
                <a:off x="8402638" y="5143500"/>
                <a:ext cx="4175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1" name="Line 63"/>
              <p:cNvSpPr>
                <a:spLocks noChangeShapeType="1"/>
              </p:cNvSpPr>
              <p:nvPr/>
            </p:nvSpPr>
            <p:spPr bwMode="auto">
              <a:xfrm>
                <a:off x="8806898" y="5143500"/>
                <a:ext cx="0" cy="3063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2" name="Line 64"/>
              <p:cNvSpPr>
                <a:spLocks noChangeShapeType="1"/>
              </p:cNvSpPr>
              <p:nvPr/>
            </p:nvSpPr>
            <p:spPr bwMode="auto">
              <a:xfrm>
                <a:off x="3894138" y="5462588"/>
                <a:ext cx="491172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3" name="Line 65"/>
              <p:cNvSpPr>
                <a:spLocks noChangeShapeType="1"/>
              </p:cNvSpPr>
              <p:nvPr/>
            </p:nvSpPr>
            <p:spPr bwMode="auto">
              <a:xfrm flipH="1">
                <a:off x="3900488" y="5130800"/>
                <a:ext cx="7937" cy="3238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54" name="Line 66"/>
              <p:cNvSpPr>
                <a:spLocks noChangeShapeType="1"/>
              </p:cNvSpPr>
              <p:nvPr/>
            </p:nvSpPr>
            <p:spPr bwMode="auto">
              <a:xfrm>
                <a:off x="3911600" y="5130800"/>
                <a:ext cx="16192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sp>
          <p:nvSpPr>
            <p:cNvPr id="55" name="Rectangle 69"/>
            <p:cNvSpPr>
              <a:spLocks noChangeArrowheads="1"/>
            </p:cNvSpPr>
            <p:nvPr/>
          </p:nvSpPr>
          <p:spPr bwMode="auto">
            <a:xfrm>
              <a:off x="1374775" y="2880569"/>
              <a:ext cx="619125" cy="201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000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200</a:t>
              </a:r>
            </a:p>
          </p:txBody>
        </p:sp>
        <p:grpSp>
          <p:nvGrpSpPr>
            <p:cNvPr id="56" name="그룹 54"/>
            <p:cNvGrpSpPr>
              <a:grpSpLocks/>
            </p:cNvGrpSpPr>
            <p:nvPr/>
          </p:nvGrpSpPr>
          <p:grpSpPr bwMode="auto">
            <a:xfrm>
              <a:off x="1784350" y="2569419"/>
              <a:ext cx="2146300" cy="1274762"/>
              <a:chOff x="1906588" y="4716946"/>
              <a:chExt cx="2146300" cy="1274279"/>
            </a:xfrm>
          </p:grpSpPr>
          <p:grpSp>
            <p:nvGrpSpPr>
              <p:cNvPr id="57" name="그룹 55"/>
              <p:cNvGrpSpPr>
                <a:grpSpLocks/>
              </p:cNvGrpSpPr>
              <p:nvPr/>
            </p:nvGrpSpPr>
            <p:grpSpPr bwMode="auto">
              <a:xfrm>
                <a:off x="2338388" y="4716946"/>
                <a:ext cx="1714500" cy="529742"/>
                <a:chOff x="2338388" y="4716946"/>
                <a:chExt cx="1714500" cy="529742"/>
              </a:xfrm>
            </p:grpSpPr>
            <p:sp>
              <p:nvSpPr>
                <p:cNvPr id="67" name="Rectangle 6"/>
                <p:cNvSpPr>
                  <a:spLocks noChangeArrowheads="1"/>
                </p:cNvSpPr>
                <p:nvPr/>
              </p:nvSpPr>
              <p:spPr bwMode="auto">
                <a:xfrm>
                  <a:off x="3230563" y="4914900"/>
                  <a:ext cx="533400" cy="325438"/>
                </a:xfrm>
                <a:prstGeom prst="rect">
                  <a:avLst/>
                </a:prstGeom>
                <a:solidFill>
                  <a:srgbClr val="CCCCFF"/>
                </a:solidFill>
                <a:ln w="9525">
                  <a:solidFill>
                    <a:srgbClr val="CCCC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grpSp>
              <p:nvGrpSpPr>
                <p:cNvPr id="68" name="Group 53"/>
                <p:cNvGrpSpPr>
                  <a:grpSpLocks/>
                </p:cNvGrpSpPr>
                <p:nvPr/>
              </p:nvGrpSpPr>
              <p:grpSpPr bwMode="auto">
                <a:xfrm>
                  <a:off x="2555875" y="4903788"/>
                  <a:ext cx="1214438" cy="342900"/>
                  <a:chOff x="1384" y="2198"/>
                  <a:chExt cx="765" cy="216"/>
                </a:xfrm>
              </p:grpSpPr>
              <p:sp>
                <p:nvSpPr>
                  <p:cNvPr id="72" name="Line 54"/>
                  <p:cNvSpPr>
                    <a:spLocks noChangeShapeType="1"/>
                  </p:cNvSpPr>
                  <p:nvPr/>
                </p:nvSpPr>
                <p:spPr bwMode="auto">
                  <a:xfrm>
                    <a:off x="1384" y="2198"/>
                    <a:ext cx="76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lIns="0" tIns="0" rIns="0" bIns="46800" anchor="ctr"/>
                  <a:lstStyle/>
                  <a:p>
                    <a:endParaRPr lang="ko-KR" altLang="en-US" sz="1000">
                      <a:latin typeface="+mn-ea"/>
                      <a:ea typeface="+mn-ea"/>
                    </a:endParaRPr>
                  </a:p>
                </p:txBody>
              </p:sp>
              <p:grpSp>
                <p:nvGrpSpPr>
                  <p:cNvPr id="73" name="Group 55"/>
                  <p:cNvGrpSpPr>
                    <a:grpSpLocks/>
                  </p:cNvGrpSpPr>
                  <p:nvPr/>
                </p:nvGrpSpPr>
                <p:grpSpPr bwMode="auto">
                  <a:xfrm>
                    <a:off x="1384" y="2198"/>
                    <a:ext cx="765" cy="216"/>
                    <a:chOff x="1384" y="2198"/>
                    <a:chExt cx="765" cy="216"/>
                  </a:xfrm>
                </p:grpSpPr>
                <p:sp>
                  <p:nvSpPr>
                    <p:cNvPr id="74" name="Line 5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84" y="2414"/>
                      <a:ext cx="765" cy="0"/>
                    </a:xfrm>
                    <a:prstGeom prst="line">
                      <a:avLst/>
                    </a:prstGeom>
                    <a:noFill/>
                    <a:ln w="19050" cap="sq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lIns="0" tIns="0" rIns="0" bIns="46800" anchor="ctr"/>
                    <a:lstStyle/>
                    <a:p>
                      <a:endParaRPr lang="ko-KR" altLang="en-US" sz="100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75" name="Line 5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84" y="2198"/>
                      <a:ext cx="0" cy="216"/>
                    </a:xfrm>
                    <a:prstGeom prst="line">
                      <a:avLst/>
                    </a:prstGeom>
                    <a:noFill/>
                    <a:ln w="19050" cap="sq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lIns="0" tIns="0" rIns="0" bIns="46800" anchor="ctr"/>
                    <a:lstStyle/>
                    <a:p>
                      <a:endParaRPr lang="ko-KR" altLang="en-US" sz="100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76" name="Line 5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06" y="2198"/>
                      <a:ext cx="0" cy="21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lIns="0" tIns="0" rIns="0" bIns="46800" anchor="ctr"/>
                    <a:lstStyle/>
                    <a:p>
                      <a:endParaRPr lang="ko-KR" altLang="en-US" sz="100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77" name="Line 5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149" y="2198"/>
                      <a:ext cx="0" cy="216"/>
                    </a:xfrm>
                    <a:prstGeom prst="line">
                      <a:avLst/>
                    </a:prstGeom>
                    <a:noFill/>
                    <a:ln w="19050" cap="sq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lIns="0" tIns="0" rIns="0" bIns="46800" anchor="ctr"/>
                    <a:lstStyle/>
                    <a:p>
                      <a:endParaRPr lang="ko-KR" altLang="en-US" sz="1000">
                        <a:latin typeface="+mn-ea"/>
                        <a:ea typeface="+mn-ea"/>
                      </a:endParaRPr>
                    </a:p>
                  </p:txBody>
                </p:sp>
              </p:grpSp>
            </p:grpSp>
            <p:sp>
              <p:nvSpPr>
                <p:cNvPr id="69" name="Rectangle 60"/>
                <p:cNvSpPr>
                  <a:spLocks noChangeArrowheads="1"/>
                </p:cNvSpPr>
                <p:nvPr/>
              </p:nvSpPr>
              <p:spPr bwMode="auto">
                <a:xfrm>
                  <a:off x="2338388" y="4716946"/>
                  <a:ext cx="874712" cy="1666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1000" b="1">
                      <a:solidFill>
                        <a:srgbClr val="000000"/>
                      </a:solidFill>
                      <a:latin typeface="+mn-ea"/>
                      <a:ea typeface="+mn-ea"/>
                    </a:rPr>
                    <a:t>100</a:t>
                  </a:r>
                  <a:r>
                    <a:rPr lang="ko-KR" altLang="en-US" sz="1000" b="1">
                      <a:solidFill>
                        <a:srgbClr val="000000"/>
                      </a:solidFill>
                      <a:latin typeface="+mn-ea"/>
                      <a:ea typeface="+mn-ea"/>
                    </a:rPr>
                    <a:t>번지</a:t>
                  </a:r>
                </a:p>
              </p:txBody>
            </p:sp>
            <p:sp>
              <p:nvSpPr>
                <p:cNvPr id="70" name="Line 67"/>
                <p:cNvSpPr>
                  <a:spLocks noChangeShapeType="1"/>
                </p:cNvSpPr>
                <p:nvPr/>
              </p:nvSpPr>
              <p:spPr bwMode="auto">
                <a:xfrm>
                  <a:off x="3548063" y="4995863"/>
                  <a:ext cx="504825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71" name="Oval 68"/>
                <p:cNvSpPr>
                  <a:spLocks noChangeArrowheads="1"/>
                </p:cNvSpPr>
                <p:nvPr/>
              </p:nvSpPr>
              <p:spPr bwMode="auto">
                <a:xfrm>
                  <a:off x="3482975" y="4954588"/>
                  <a:ext cx="71438" cy="71437"/>
                </a:xfrm>
                <a:prstGeom prst="ellipse">
                  <a:avLst/>
                </a:prstGeom>
                <a:solidFill>
                  <a:srgbClr val="0000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58" name="Group 70"/>
              <p:cNvGrpSpPr>
                <a:grpSpLocks/>
              </p:cNvGrpSpPr>
              <p:nvPr/>
            </p:nvGrpSpPr>
            <p:grpSpPr bwMode="auto">
              <a:xfrm>
                <a:off x="1906588" y="5256213"/>
                <a:ext cx="1008062" cy="735012"/>
                <a:chOff x="2343" y="3446"/>
                <a:chExt cx="635" cy="463"/>
              </a:xfrm>
            </p:grpSpPr>
            <p:sp>
              <p:nvSpPr>
                <p:cNvPr id="59" name="Rectangle 71"/>
                <p:cNvSpPr>
                  <a:spLocks noChangeArrowheads="1"/>
                </p:cNvSpPr>
                <p:nvPr/>
              </p:nvSpPr>
              <p:spPr bwMode="auto">
                <a:xfrm>
                  <a:off x="2343" y="3693"/>
                  <a:ext cx="255" cy="2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algn="r" eaLnBrk="1" hangingPunct="1"/>
                  <a:r>
                    <a:rPr lang="en-US" altLang="ko-KR" sz="1000" b="1">
                      <a:latin typeface="+mn-ea"/>
                      <a:ea typeface="+mn-ea"/>
                    </a:rPr>
                    <a:t>old</a:t>
                  </a:r>
                </a:p>
              </p:txBody>
            </p:sp>
            <p:sp>
              <p:nvSpPr>
                <p:cNvPr id="60" name="Line 72"/>
                <p:cNvSpPr>
                  <a:spLocks noChangeShapeType="1"/>
                </p:cNvSpPr>
                <p:nvPr/>
              </p:nvSpPr>
              <p:spPr bwMode="auto">
                <a:xfrm>
                  <a:off x="2635" y="3657"/>
                  <a:ext cx="343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61" name="Line 73"/>
                <p:cNvSpPr>
                  <a:spLocks noChangeShapeType="1"/>
                </p:cNvSpPr>
                <p:nvPr/>
              </p:nvSpPr>
              <p:spPr bwMode="auto">
                <a:xfrm>
                  <a:off x="2635" y="3873"/>
                  <a:ext cx="343" cy="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62" name="Line 74"/>
                <p:cNvSpPr>
                  <a:spLocks noChangeShapeType="1"/>
                </p:cNvSpPr>
                <p:nvPr/>
              </p:nvSpPr>
              <p:spPr bwMode="auto">
                <a:xfrm>
                  <a:off x="2635" y="3657"/>
                  <a:ext cx="0" cy="21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63" name="Line 75"/>
                <p:cNvSpPr>
                  <a:spLocks noChangeShapeType="1"/>
                </p:cNvSpPr>
                <p:nvPr/>
              </p:nvSpPr>
              <p:spPr bwMode="auto">
                <a:xfrm>
                  <a:off x="2978" y="3657"/>
                  <a:ext cx="0" cy="216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46800" anchor="ctr"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64" name="Rectangle 76"/>
                <p:cNvSpPr>
                  <a:spLocks noChangeArrowheads="1"/>
                </p:cNvSpPr>
                <p:nvPr/>
              </p:nvSpPr>
              <p:spPr bwMode="auto">
                <a:xfrm>
                  <a:off x="2646" y="3747"/>
                  <a:ext cx="324" cy="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lang="en-US" altLang="ko-KR" sz="1000" b="1">
                      <a:solidFill>
                        <a:srgbClr val="000000"/>
                      </a:solidFill>
                      <a:latin typeface="+mn-ea"/>
                      <a:ea typeface="+mn-ea"/>
                    </a:rPr>
                    <a:t>100</a:t>
                  </a:r>
                </a:p>
              </p:txBody>
            </p:sp>
            <p:sp>
              <p:nvSpPr>
                <p:cNvPr id="65" name="Oval 77"/>
                <p:cNvSpPr>
                  <a:spLocks noChangeArrowheads="1"/>
                </p:cNvSpPr>
                <p:nvPr/>
              </p:nvSpPr>
              <p:spPr bwMode="auto">
                <a:xfrm>
                  <a:off x="2797" y="3702"/>
                  <a:ext cx="45" cy="45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돋움" panose="020B0600000101010101" pitchFamily="50" charset="-127"/>
                      <a:ea typeface="돋움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  <p:sp>
              <p:nvSpPr>
                <p:cNvPr id="66" name="Line 78"/>
                <p:cNvSpPr>
                  <a:spLocks noChangeShapeType="1"/>
                </p:cNvSpPr>
                <p:nvPr/>
              </p:nvSpPr>
              <p:spPr bwMode="auto">
                <a:xfrm flipV="1">
                  <a:off x="2821" y="3446"/>
                  <a:ext cx="0" cy="256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 sz="1000">
                    <a:latin typeface="+mn-ea"/>
                    <a:ea typeface="+mn-ea"/>
                  </a:endParaRPr>
                </a:p>
              </p:txBody>
            </p:sp>
          </p:grpSp>
        </p:grpSp>
        <p:grpSp>
          <p:nvGrpSpPr>
            <p:cNvPr id="78" name="그룹 76"/>
            <p:cNvGrpSpPr>
              <a:grpSpLocks/>
            </p:cNvGrpSpPr>
            <p:nvPr/>
          </p:nvGrpSpPr>
          <p:grpSpPr bwMode="auto">
            <a:xfrm>
              <a:off x="3770313" y="2566244"/>
              <a:ext cx="1355725" cy="533400"/>
              <a:chOff x="3892550" y="4713771"/>
              <a:chExt cx="1355725" cy="532917"/>
            </a:xfrm>
          </p:grpSpPr>
          <p:sp>
            <p:nvSpPr>
              <p:cNvPr id="79" name="Rectangle 16"/>
              <p:cNvSpPr>
                <a:spLocks noChangeArrowheads="1"/>
              </p:cNvSpPr>
              <p:nvPr/>
            </p:nvSpPr>
            <p:spPr bwMode="auto">
              <a:xfrm>
                <a:off x="4033838" y="4903788"/>
                <a:ext cx="66992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b="1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0" name="Line 17"/>
              <p:cNvSpPr>
                <a:spLocks noChangeShapeType="1"/>
              </p:cNvSpPr>
              <p:nvPr/>
            </p:nvSpPr>
            <p:spPr bwMode="auto">
              <a:xfrm>
                <a:off x="4033838" y="4903788"/>
                <a:ext cx="121443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1" name="Line 18"/>
              <p:cNvSpPr>
                <a:spLocks noChangeShapeType="1"/>
              </p:cNvSpPr>
              <p:nvPr/>
            </p:nvSpPr>
            <p:spPr bwMode="auto">
              <a:xfrm>
                <a:off x="4033838" y="5246688"/>
                <a:ext cx="1214437" cy="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2" name="Line 19"/>
              <p:cNvSpPr>
                <a:spLocks noChangeShapeType="1"/>
              </p:cNvSpPr>
              <p:nvPr/>
            </p:nvSpPr>
            <p:spPr bwMode="auto">
              <a:xfrm>
                <a:off x="4033838" y="490378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3" name="Line 20"/>
              <p:cNvSpPr>
                <a:spLocks noChangeShapeType="1"/>
              </p:cNvSpPr>
              <p:nvPr/>
            </p:nvSpPr>
            <p:spPr bwMode="auto">
              <a:xfrm>
                <a:off x="4703763" y="4903788"/>
                <a:ext cx="0" cy="342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4" name="Line 21"/>
              <p:cNvSpPr>
                <a:spLocks noChangeShapeType="1"/>
              </p:cNvSpPr>
              <p:nvPr/>
            </p:nvSpPr>
            <p:spPr bwMode="auto">
              <a:xfrm>
                <a:off x="5248275" y="4903788"/>
                <a:ext cx="0" cy="342900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5" name="Rectangle 48"/>
              <p:cNvSpPr>
                <a:spLocks noChangeArrowheads="1"/>
              </p:cNvSpPr>
              <p:nvPr/>
            </p:nvSpPr>
            <p:spPr bwMode="auto">
              <a:xfrm>
                <a:off x="3892550" y="4713771"/>
                <a:ext cx="874713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200</a:t>
                </a:r>
                <a:r>
                  <a:rPr lang="ko-KR" altLang="en-US" sz="1000" b="1">
                    <a:solidFill>
                      <a:srgbClr val="0000CC"/>
                    </a:solidFill>
                    <a:latin typeface="+mn-ea"/>
                    <a:ea typeface="+mn-ea"/>
                  </a:rPr>
                  <a:t>번지</a:t>
                </a:r>
              </a:p>
            </p:txBody>
          </p:sp>
          <p:sp>
            <p:nvSpPr>
              <p:cNvPr id="86" name="Rectangle 79"/>
              <p:cNvSpPr>
                <a:spLocks noChangeArrowheads="1"/>
              </p:cNvSpPr>
              <p:nvPr/>
            </p:nvSpPr>
            <p:spPr bwMode="auto">
              <a:xfrm>
                <a:off x="4714875" y="4905375"/>
                <a:ext cx="514350" cy="166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rgbClr val="000000"/>
                    </a:solidFill>
                    <a:latin typeface="+mn-ea"/>
                    <a:ea typeface="+mn-ea"/>
                  </a:rPr>
                  <a:t>300</a:t>
                </a:r>
              </a:p>
            </p:txBody>
          </p:sp>
        </p:grpSp>
        <p:grpSp>
          <p:nvGrpSpPr>
            <p:cNvPr id="87" name="Group 80"/>
            <p:cNvGrpSpPr>
              <a:grpSpLocks/>
            </p:cNvGrpSpPr>
            <p:nvPr/>
          </p:nvGrpSpPr>
          <p:grpSpPr bwMode="auto">
            <a:xfrm>
              <a:off x="4837113" y="2937719"/>
              <a:ext cx="757237" cy="71437"/>
              <a:chOff x="1701" y="709"/>
              <a:chExt cx="477" cy="45"/>
            </a:xfrm>
          </p:grpSpPr>
          <p:sp>
            <p:nvSpPr>
              <p:cNvPr id="88" name="Line 81"/>
              <p:cNvSpPr>
                <a:spLocks noChangeShapeType="1"/>
              </p:cNvSpPr>
              <p:nvPr/>
            </p:nvSpPr>
            <p:spPr bwMode="auto">
              <a:xfrm>
                <a:off x="1747" y="735"/>
                <a:ext cx="43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46800" anchor="ctr"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89" name="Oval 82"/>
              <p:cNvSpPr>
                <a:spLocks noChangeArrowheads="1"/>
              </p:cNvSpPr>
              <p:nvPr/>
            </p:nvSpPr>
            <p:spPr bwMode="auto">
              <a:xfrm>
                <a:off x="1701" y="709"/>
                <a:ext cx="45" cy="45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sp>
          <p:nvSpPr>
            <p:cNvPr id="90" name="Rectangle 83"/>
            <p:cNvSpPr>
              <a:spLocks noChangeArrowheads="1"/>
            </p:cNvSpPr>
            <p:nvPr/>
          </p:nvSpPr>
          <p:spPr bwMode="auto">
            <a:xfrm>
              <a:off x="3152775" y="2907556"/>
              <a:ext cx="514350" cy="16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0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  <a:ea typeface="+mn-ea"/>
                </a:rPr>
                <a:t>200</a:t>
              </a:r>
            </a:p>
          </p:txBody>
        </p:sp>
        <p:grpSp>
          <p:nvGrpSpPr>
            <p:cNvPr id="91" name="Group 84"/>
            <p:cNvGrpSpPr>
              <a:grpSpLocks/>
            </p:cNvGrpSpPr>
            <p:nvPr/>
          </p:nvGrpSpPr>
          <p:grpSpPr bwMode="auto">
            <a:xfrm>
              <a:off x="1698625" y="2404319"/>
              <a:ext cx="2087255" cy="431800"/>
              <a:chOff x="657" y="2750"/>
              <a:chExt cx="1391" cy="317"/>
            </a:xfrm>
          </p:grpSpPr>
          <p:sp>
            <p:nvSpPr>
              <p:cNvPr id="92" name="Line 85"/>
              <p:cNvSpPr>
                <a:spLocks noChangeShapeType="1"/>
              </p:cNvSpPr>
              <p:nvPr/>
            </p:nvSpPr>
            <p:spPr bwMode="auto">
              <a:xfrm flipV="1">
                <a:off x="657" y="2750"/>
                <a:ext cx="318" cy="317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93" name="Line 86"/>
              <p:cNvSpPr>
                <a:spLocks noChangeShapeType="1"/>
              </p:cNvSpPr>
              <p:nvPr/>
            </p:nvSpPr>
            <p:spPr bwMode="auto">
              <a:xfrm>
                <a:off x="975" y="2750"/>
                <a:ext cx="862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  <p:sp>
            <p:nvSpPr>
              <p:cNvPr id="94" name="Line 87"/>
              <p:cNvSpPr>
                <a:spLocks noChangeShapeType="1"/>
              </p:cNvSpPr>
              <p:nvPr/>
            </p:nvSpPr>
            <p:spPr bwMode="auto">
              <a:xfrm>
                <a:off x="1837" y="2750"/>
                <a:ext cx="211" cy="19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ea typeface="+mn-ea"/>
                </a:endParaRPr>
              </a:p>
            </p:txBody>
          </p:sp>
        </p:grpSp>
        <p:sp>
          <p:nvSpPr>
            <p:cNvPr id="95" name="직사각형 94"/>
            <p:cNvSpPr/>
            <p:nvPr/>
          </p:nvSpPr>
          <p:spPr>
            <a:xfrm>
              <a:off x="2362200" y="3521919"/>
              <a:ext cx="18277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838200" lvl="1" indent="-38100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ko-KR" sz="1000" dirty="0">
                  <a:latin typeface="+mn-ea"/>
                  <a:ea typeface="+mn-ea"/>
                </a:rPr>
                <a:t>❹</a:t>
              </a:r>
              <a:r>
                <a:rPr lang="ko-KR" altLang="en-US" sz="1000" kern="0" dirty="0">
                  <a:solidFill>
                    <a:srgbClr val="000066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000" kern="0" dirty="0" err="1">
                  <a:solidFill>
                    <a:srgbClr val="000066"/>
                  </a:solidFill>
                  <a:latin typeface="+mn-ea"/>
                  <a:ea typeface="+mn-ea"/>
                </a:rPr>
                <a:t>returnNode</a:t>
              </a:r>
              <a:r>
                <a:rPr lang="en-US" altLang="ko-KR" sz="1000" kern="0" dirty="0">
                  <a:solidFill>
                    <a:srgbClr val="000066"/>
                  </a:solidFill>
                  <a:latin typeface="+mn-ea"/>
                  <a:ea typeface="+mn-ea"/>
                </a:rPr>
                <a:t>(old);</a:t>
              </a:r>
              <a:r>
                <a:rPr lang="en-US" altLang="ko-KR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</a:p>
          </p:txBody>
        </p:sp>
      </p:grpSp>
      <p:sp>
        <p:nvSpPr>
          <p:cNvPr id="96" name="타원 95"/>
          <p:cNvSpPr/>
          <p:nvPr/>
        </p:nvSpPr>
        <p:spPr>
          <a:xfrm>
            <a:off x="1696360" y="2904253"/>
            <a:ext cx="556864" cy="51167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12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최종결과</a:t>
            </a:r>
            <a:endParaRPr lang="en-US" altLang="ko-KR" dirty="0" smtClean="0">
              <a:solidFill>
                <a:srgbClr val="0000FF"/>
              </a:solidFill>
            </a:endParaRPr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원형 연결 리스트</a:t>
            </a:r>
            <a:endParaRPr lang="ko-KR" altLang="en-US" dirty="0" smtClean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412776"/>
            <a:ext cx="733425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81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원형 </a:t>
            </a:r>
            <a:r>
              <a:rPr lang="ko-KR" altLang="en-US" dirty="0"/>
              <a:t>연결 리스트 </a:t>
            </a:r>
            <a:r>
              <a:rPr lang="ko-KR" altLang="en-US"/>
              <a:t>프로그램 </a:t>
            </a:r>
            <a:r>
              <a:rPr lang="en-US" altLang="ko-KR" smtClean="0"/>
              <a:t> </a:t>
            </a:r>
            <a:r>
              <a:rPr lang="en-US" altLang="ko-KR"/>
              <a:t>: </a:t>
            </a:r>
            <a:r>
              <a:rPr lang="ko-KR" altLang="en-US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190p</a:t>
            </a:r>
            <a:endParaRPr lang="ko-KR" altLang="en-US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원형 연결 리스트</a:t>
            </a:r>
            <a:endParaRPr lang="ko-KR" altLang="en-US" dirty="0" smtClean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72900"/>
            <a:ext cx="4517145" cy="3632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270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이중</a:t>
            </a:r>
            <a:r>
              <a:rPr lang="ko-KR" altLang="en-US" dirty="0" smtClean="0"/>
              <a:t> 연결 리스트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ko-KR" altLang="en-US" dirty="0" smtClean="0"/>
              <a:t> 개념</a:t>
            </a:r>
            <a:r>
              <a:rPr lang="en-US" altLang="ko-KR" dirty="0" smtClean="0"/>
              <a:t> </a:t>
            </a:r>
          </a:p>
          <a:p>
            <a:pPr lvl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양쪽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방향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FF0000"/>
                </a:solidFill>
              </a:rPr>
              <a:t>순회</a:t>
            </a:r>
            <a:r>
              <a:rPr lang="ko-KR" altLang="en-US" dirty="0" smtClean="0"/>
              <a:t>할 수 있도록 </a:t>
            </a:r>
            <a:r>
              <a:rPr lang="ko-KR" altLang="en-US" dirty="0" err="1" smtClean="0">
                <a:solidFill>
                  <a:srgbClr val="0000FF"/>
                </a:solidFill>
              </a:rPr>
              <a:t>노드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연결</a:t>
            </a:r>
            <a:r>
              <a:rPr lang="ko-KR" altLang="en-US" dirty="0" smtClean="0"/>
              <a:t>한 </a:t>
            </a:r>
            <a:r>
              <a:rPr lang="ko-KR" altLang="en-US" dirty="0" smtClean="0">
                <a:solidFill>
                  <a:srgbClr val="0000FF"/>
                </a:solidFill>
              </a:rPr>
              <a:t>리스트</a:t>
            </a:r>
          </a:p>
          <a:p>
            <a:pPr lvl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이중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연결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리스트</a:t>
            </a:r>
            <a:r>
              <a:rPr lang="ko-KR" altLang="en-US" dirty="0" smtClean="0"/>
              <a:t>의 </a:t>
            </a:r>
            <a:r>
              <a:rPr lang="ko-KR" altLang="en-US" dirty="0" err="1" smtClean="0">
                <a:solidFill>
                  <a:srgbClr val="0000FF"/>
                </a:solidFill>
              </a:rPr>
              <a:t>노드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구조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FF0000"/>
                </a:solidFill>
              </a:rPr>
              <a:t>구조체 정의</a:t>
            </a:r>
          </a:p>
          <a:p>
            <a:pPr lvl="2">
              <a:defRPr/>
            </a:pPr>
            <a:r>
              <a:rPr lang="en-US" altLang="ko-KR" dirty="0" err="1" smtClean="0"/>
              <a:t>llink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0000FF"/>
                </a:solidFill>
              </a:rPr>
              <a:t>left</a:t>
            </a:r>
            <a:r>
              <a:rPr lang="en-US" altLang="ko-KR" dirty="0" smtClean="0"/>
              <a:t> link) </a:t>
            </a:r>
            <a:r>
              <a:rPr lang="ko-KR" altLang="en-US" dirty="0" smtClean="0"/>
              <a:t>필드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왼쪽 </a:t>
            </a:r>
            <a:r>
              <a:rPr lang="ko-KR" altLang="en-US" dirty="0" smtClean="0">
                <a:solidFill>
                  <a:srgbClr val="0000FF"/>
                </a:solidFill>
              </a:rPr>
              <a:t>노드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0000FF"/>
                </a:solidFill>
              </a:rPr>
              <a:t>연결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FF"/>
                </a:solidFill>
              </a:rPr>
              <a:t>포인터</a:t>
            </a:r>
            <a:r>
              <a:rPr lang="ko-KR" altLang="en-US" dirty="0" smtClean="0"/>
              <a:t> </a:t>
            </a:r>
          </a:p>
          <a:p>
            <a:pPr lvl="2">
              <a:defRPr/>
            </a:pPr>
            <a:r>
              <a:rPr lang="en-US" altLang="ko-KR" dirty="0" err="1" smtClean="0"/>
              <a:t>rlink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0000FF"/>
                </a:solidFill>
              </a:rPr>
              <a:t>right</a:t>
            </a:r>
            <a:r>
              <a:rPr lang="en-US" altLang="ko-KR" dirty="0" smtClean="0"/>
              <a:t> link) </a:t>
            </a:r>
            <a:r>
              <a:rPr lang="ko-KR" altLang="en-US" dirty="0" smtClean="0"/>
              <a:t>필드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오른쪽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0000FF"/>
                </a:solidFill>
              </a:rPr>
              <a:t>노드</a:t>
            </a:r>
            <a:r>
              <a:rPr lang="ko-KR" altLang="en-US" dirty="0" err="1" smtClean="0"/>
              <a:t>와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연결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FF"/>
                </a:solidFill>
              </a:rPr>
              <a:t>포인터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>
              <a:defRPr/>
            </a:pPr>
            <a:endParaRPr lang="ko-KR" altLang="en-US" dirty="0" smtClean="0"/>
          </a:p>
          <a:p>
            <a:pPr marL="1257300" lvl="2" indent="-342900" algn="just" eaLnBrk="1" hangingPunct="1">
              <a:lnSpc>
                <a:spcPct val="60000"/>
              </a:lnSpc>
              <a:defRPr/>
            </a:pPr>
            <a:endParaRPr lang="ko-KR" altLang="en-US" dirty="0"/>
          </a:p>
          <a:p>
            <a:pPr marL="1257300" lvl="2" indent="-342900" algn="just" eaLnBrk="1" hangingPunct="1">
              <a:lnSpc>
                <a:spcPct val="60000"/>
              </a:lnSpc>
              <a:defRPr/>
            </a:pPr>
            <a:endParaRPr lang="ko-KR" altLang="en-US" dirty="0"/>
          </a:p>
          <a:p>
            <a:pPr marL="1257300" lvl="2" indent="-342900" algn="just" eaLnBrk="1" hangingPunct="1">
              <a:lnSpc>
                <a:spcPct val="60000"/>
              </a:lnSpc>
              <a:defRPr/>
            </a:pPr>
            <a:endParaRPr lang="en-US" altLang="ko-KR" dirty="0" smtClean="0"/>
          </a:p>
          <a:p>
            <a:pPr marL="1257300" lvl="2" indent="-342900" algn="just" eaLnBrk="1" hangingPunct="1">
              <a:lnSpc>
                <a:spcPct val="60000"/>
              </a:lnSpc>
              <a:defRPr/>
            </a:pPr>
            <a:endParaRPr lang="ko-KR" altLang="en-US" dirty="0"/>
          </a:p>
          <a:p>
            <a:pPr marL="1257300" lvl="2" indent="-342900" algn="just" eaLnBrk="1" hangingPunct="1">
              <a:lnSpc>
                <a:spcPct val="60000"/>
              </a:lnSpc>
              <a:defRPr/>
            </a:pPr>
            <a:endParaRPr lang="ko-KR" altLang="en-US" dirty="0"/>
          </a:p>
          <a:p>
            <a:pPr marL="1257300" lvl="2" indent="-342900" algn="just" eaLnBrk="1" hangingPunct="1">
              <a:lnSpc>
                <a:spcPct val="60000"/>
              </a:lnSpc>
              <a:defRPr/>
            </a:pPr>
            <a:endParaRPr lang="ko-KR" altLang="en-US" dirty="0"/>
          </a:p>
          <a:p>
            <a:pPr eaLnBrk="1" hangingPunct="1">
              <a:lnSpc>
                <a:spcPct val="90000"/>
              </a:lnSpc>
              <a:defRPr/>
            </a:pPr>
            <a:endParaRPr lang="ko-KR" altLang="en-US" dirty="0" smtClean="0"/>
          </a:p>
        </p:txBody>
      </p:sp>
      <p:sp>
        <p:nvSpPr>
          <p:cNvPr id="706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이중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789318"/>
            <a:ext cx="4032448" cy="2912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2533680" y="1104840"/>
              <a:ext cx="2921400" cy="100368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4320" y="1095480"/>
                <a:ext cx="2940120" cy="102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421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 err="1" smtClean="0">
                <a:solidFill>
                  <a:srgbClr val="0000FF"/>
                </a:solidFill>
              </a:rPr>
              <a:t>단방향</a:t>
            </a:r>
            <a:r>
              <a:rPr lang="ko-KR" altLang="en-US" dirty="0" err="1" smtClean="0"/>
              <a:t>과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양방향</a:t>
            </a:r>
            <a:r>
              <a:rPr lang="ko-KR" altLang="en-US" dirty="0" smtClean="0"/>
              <a:t> 기차놀이</a:t>
            </a:r>
            <a:endParaRPr lang="en-US" altLang="ko-KR" dirty="0" smtClean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dirty="0"/>
              <a:t>(b)</a:t>
            </a:r>
            <a:r>
              <a:rPr lang="ko-KR" altLang="en-US" dirty="0"/>
              <a:t>의 양방향 기차를 이중 연결 리스트라고 생각하면 아이들은 </a:t>
            </a:r>
            <a:r>
              <a:rPr lang="ko-KR" altLang="en-US" dirty="0" err="1" smtClean="0"/>
              <a:t>노드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왼손의 </a:t>
            </a:r>
            <a:r>
              <a:rPr lang="ko-KR" altLang="en-US" dirty="0"/>
              <a:t>이름표는 </a:t>
            </a:r>
            <a:r>
              <a:rPr lang="en-US" altLang="ko-KR" dirty="0" err="1"/>
              <a:t>llink</a:t>
            </a:r>
            <a:r>
              <a:rPr lang="en-US" altLang="ko-KR" dirty="0"/>
              <a:t>, </a:t>
            </a:r>
            <a:r>
              <a:rPr lang="ko-KR" altLang="en-US" dirty="0" smtClean="0"/>
              <a:t>오른손의 </a:t>
            </a:r>
            <a:r>
              <a:rPr lang="ko-KR" altLang="en-US" dirty="0"/>
              <a:t>이름표는 </a:t>
            </a:r>
            <a:r>
              <a:rPr lang="en-US" altLang="ko-KR" dirty="0" err="1"/>
              <a:t>rlink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 smtClean="0"/>
          </a:p>
        </p:txBody>
      </p:sp>
      <p:sp>
        <p:nvSpPr>
          <p:cNvPr id="706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이중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8067054" cy="281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69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순차 자료구조와 연결 자료구조의 비교</a:t>
            </a:r>
          </a:p>
          <a:p>
            <a:pPr eaLnBrk="1" hangingPunct="1">
              <a:lnSpc>
                <a:spcPct val="90000"/>
              </a:lnSpc>
            </a:pPr>
            <a:endParaRPr lang="ko-KR" altLang="en-US" dirty="0" smtClean="0"/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7801371" cy="576263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연결 </a:t>
            </a:r>
            <a:r>
              <a:rPr lang="ko-KR" altLang="en-US" dirty="0"/>
              <a:t>자료구조와 연결 </a:t>
            </a:r>
            <a:r>
              <a:rPr lang="ko-KR" altLang="en-US"/>
              <a:t>리스트의 </a:t>
            </a:r>
            <a:r>
              <a:rPr lang="ko-KR" altLang="en-US" smtClean="0"/>
              <a:t>이해</a:t>
            </a:r>
            <a:endParaRPr lang="ko-KR" alt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08" y="1916832"/>
            <a:ext cx="7645424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2195736" y="5013176"/>
            <a:ext cx="1008112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5220072" y="5013176"/>
            <a:ext cx="1008112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707904" y="3294128"/>
            <a:ext cx="648072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483768" y="3591304"/>
            <a:ext cx="720080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948264" y="2996952"/>
            <a:ext cx="1224136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454384" y="3294128"/>
            <a:ext cx="1061832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555776" y="4581128"/>
            <a:ext cx="648072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746640" y="4005064"/>
            <a:ext cx="648072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292080" y="4293096"/>
            <a:ext cx="648072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707904" y="4293096"/>
            <a:ext cx="648072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500564" y="4293096"/>
            <a:ext cx="521772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31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 smtClean="0"/>
              <a:t>리스트 </a:t>
            </a:r>
            <a:r>
              <a:rPr lang="en-US" altLang="ko-KR" dirty="0" smtClean="0">
                <a:solidFill>
                  <a:srgbClr val="0000FF"/>
                </a:solidFill>
              </a:rPr>
              <a:t>week</a:t>
            </a:r>
            <a:r>
              <a:rPr lang="en-US" altLang="ko-KR" dirty="0" smtClean="0"/>
              <a:t>=(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금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이중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연결 리스트 구성</a:t>
            </a:r>
          </a:p>
          <a:p>
            <a:pPr marL="838200" lvl="1" indent="-381000" algn="just" eaLnBrk="1" hangingPunct="1">
              <a:defRPr/>
            </a:pPr>
            <a:endParaRPr lang="ko-KR" altLang="en-US" dirty="0"/>
          </a:p>
          <a:p>
            <a:pPr marL="838200" lvl="1" indent="-381000" algn="just" eaLnBrk="1" hangingPunct="1">
              <a:defRPr/>
            </a:pPr>
            <a:endParaRPr lang="ko-KR" altLang="en-US" dirty="0"/>
          </a:p>
          <a:p>
            <a:pPr marL="457200" lvl="1" indent="0" algn="just" eaLnBrk="1" hangingPunct="1">
              <a:buNone/>
              <a:defRPr/>
            </a:pPr>
            <a:endParaRPr lang="ko-KR" altLang="en-US" dirty="0"/>
          </a:p>
          <a:p>
            <a:pPr marL="838200" lvl="1" indent="-381000" algn="just" eaLnBrk="1" hangingPunct="1">
              <a:defRPr/>
            </a:pPr>
            <a:endParaRPr lang="ko-KR" altLang="en-US" dirty="0"/>
          </a:p>
          <a:p>
            <a:pPr lvl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원형</a:t>
            </a:r>
            <a:r>
              <a:rPr lang="en-US" altLang="ko-KR" dirty="0" smtClean="0">
                <a:solidFill>
                  <a:srgbClr val="0000FF"/>
                </a:solidFill>
              </a:rPr>
              <a:t>(</a:t>
            </a:r>
            <a:r>
              <a:rPr lang="ko-KR" altLang="en-US" dirty="0" smtClean="0">
                <a:solidFill>
                  <a:srgbClr val="0000FF"/>
                </a:solidFill>
              </a:rPr>
              <a:t>환형</a:t>
            </a:r>
            <a:r>
              <a:rPr lang="en-US" altLang="ko-KR" dirty="0" smtClean="0">
                <a:solidFill>
                  <a:srgbClr val="0000FF"/>
                </a:solidFill>
              </a:rPr>
              <a:t>)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이중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연결 리스트</a:t>
            </a:r>
          </a:p>
          <a:p>
            <a:pPr lvl="2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이중 연결 리스트</a:t>
            </a:r>
            <a:r>
              <a:rPr lang="ko-KR" altLang="en-US" dirty="0" smtClean="0"/>
              <a:t>를</a:t>
            </a:r>
            <a:r>
              <a:rPr lang="ko-KR" altLang="en-US" dirty="0" smtClean="0">
                <a:solidFill>
                  <a:srgbClr val="0000FF"/>
                </a:solidFill>
              </a:rPr>
              <a:t> 원형</a:t>
            </a:r>
            <a:r>
              <a:rPr lang="ko-KR" altLang="en-US" dirty="0" smtClean="0"/>
              <a:t>으로</a:t>
            </a:r>
            <a:r>
              <a:rPr lang="ko-KR" altLang="en-US" dirty="0" smtClean="0">
                <a:solidFill>
                  <a:srgbClr val="0000FF"/>
                </a:solidFill>
              </a:rPr>
              <a:t> 구성 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ko-KR" altLang="en-US" dirty="0" smtClean="0"/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이중 </a:t>
            </a:r>
            <a:r>
              <a:rPr lang="ko-KR" altLang="en-US" smtClean="0"/>
              <a:t>연결 리스트</a:t>
            </a:r>
            <a:endParaRPr lang="ko-KR" altLang="en-US" dirty="0" smtClean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7056784" cy="1229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97152"/>
            <a:ext cx="7436434" cy="159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470554" y="2096967"/>
            <a:ext cx="1389478" cy="46793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63888" y="5256632"/>
            <a:ext cx="1389478" cy="46793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12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>
                <a:solidFill>
                  <a:srgbClr val="FF0000"/>
                </a:solidFill>
              </a:rPr>
              <a:t>이중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연결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리스트</a:t>
            </a:r>
            <a:r>
              <a:rPr lang="ko-KR" altLang="en-US" dirty="0"/>
              <a:t>에 </a:t>
            </a:r>
            <a:r>
              <a:rPr lang="ko-KR" altLang="en-US" dirty="0">
                <a:solidFill>
                  <a:srgbClr val="0000FF"/>
                </a:solidFill>
              </a:rPr>
              <a:t>노드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삽입</a:t>
            </a:r>
            <a:r>
              <a:rPr lang="ko-KR" altLang="en-US" dirty="0"/>
              <a:t>하는 </a:t>
            </a:r>
            <a:r>
              <a:rPr lang="ko-KR" altLang="en-US" dirty="0">
                <a:solidFill>
                  <a:srgbClr val="0000FF"/>
                </a:solidFill>
              </a:rPr>
              <a:t>과정</a:t>
            </a:r>
            <a:r>
              <a:rPr lang="ko-KR" altLang="en-US" dirty="0"/>
              <a:t>과 </a:t>
            </a:r>
            <a:r>
              <a:rPr lang="ko-KR" altLang="en-US" dirty="0">
                <a:solidFill>
                  <a:srgbClr val="FF0000"/>
                </a:solidFill>
              </a:rPr>
              <a:t>알고리즘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이중 연결 리스트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3"/>
            <a:ext cx="4536504" cy="3764333"/>
          </a:xfrm>
          <a:prstGeom prst="rect">
            <a:avLst/>
          </a:prstGeom>
        </p:spPr>
      </p:pic>
      <p:sp>
        <p:nvSpPr>
          <p:cNvPr id="5" name="위쪽 화살표 4"/>
          <p:cNvSpPr/>
          <p:nvPr/>
        </p:nvSpPr>
        <p:spPr>
          <a:xfrm>
            <a:off x="1979712" y="2996952"/>
            <a:ext cx="144016" cy="216024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16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이중 연결 리스트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052736"/>
            <a:ext cx="4084110" cy="28083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2" y="987045"/>
            <a:ext cx="4197038" cy="25922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789040"/>
            <a:ext cx="4505845" cy="2889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389" y="3806160"/>
            <a:ext cx="3570601" cy="2718525"/>
          </a:xfrm>
          <a:prstGeom prst="rect">
            <a:avLst/>
          </a:prstGeom>
        </p:spPr>
      </p:pic>
      <p:sp>
        <p:nvSpPr>
          <p:cNvPr id="8" name="위쪽 화살표 7"/>
          <p:cNvSpPr/>
          <p:nvPr/>
        </p:nvSpPr>
        <p:spPr>
          <a:xfrm>
            <a:off x="1619672" y="1916832"/>
            <a:ext cx="72008" cy="216024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1259632" y="1700808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5940152" y="2312876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116861" y="4509120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084168" y="5118884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72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이중 연결 리스트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905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4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이중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연결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리스트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FF"/>
                </a:solidFill>
              </a:rPr>
              <a:t>노드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삽입</a:t>
            </a:r>
            <a:r>
              <a:rPr lang="ko-KR" altLang="en-US" dirty="0"/>
              <a:t>하는 </a:t>
            </a:r>
            <a:r>
              <a:rPr lang="ko-KR" altLang="en-US" dirty="0">
                <a:solidFill>
                  <a:srgbClr val="FF0000"/>
                </a:solidFill>
              </a:rPr>
              <a:t>방법</a:t>
            </a:r>
            <a:endParaRPr lang="ko-KR" altLang="en-US" dirty="0" smtClean="0">
              <a:solidFill>
                <a:srgbClr val="FF0000"/>
              </a:solidFill>
            </a:endParaRPr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이중 연결 리스트</a:t>
            </a:r>
            <a:endParaRPr lang="ko-KR" altLang="en-US" dirty="0" smtClean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8"/>
          <a:stretch/>
        </p:blipFill>
        <p:spPr bwMode="auto">
          <a:xfrm>
            <a:off x="755576" y="1556792"/>
            <a:ext cx="7848872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87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>
                <a:solidFill>
                  <a:srgbClr val="FF0000"/>
                </a:solidFill>
              </a:rPr>
              <a:t>이중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연결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리스트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FF"/>
                </a:solidFill>
              </a:rPr>
              <a:t>노드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삽입</a:t>
            </a:r>
            <a:r>
              <a:rPr lang="ko-KR" altLang="en-US" dirty="0"/>
              <a:t>하는 </a:t>
            </a:r>
            <a:r>
              <a:rPr lang="ko-KR" altLang="en-US" dirty="0">
                <a:solidFill>
                  <a:srgbClr val="FF0000"/>
                </a:solidFill>
              </a:rPr>
              <a:t>알고리즘</a:t>
            </a:r>
            <a:endParaRPr lang="ko-KR" altLang="en-US" dirty="0" smtClean="0">
              <a:solidFill>
                <a:srgbClr val="FF0000"/>
              </a:solidFill>
            </a:endParaRPr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이중 연결 리스트</a:t>
            </a:r>
            <a:endParaRPr lang="ko-KR" altLang="en-US" dirty="0" smtClean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830764" cy="2798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93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>
                <a:solidFill>
                  <a:srgbClr val="FF0000"/>
                </a:solidFill>
              </a:rPr>
              <a:t>이중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연결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리스트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FF"/>
                </a:solidFill>
              </a:rPr>
              <a:t>노드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삽입</a:t>
            </a:r>
            <a:r>
              <a:rPr lang="ko-KR" altLang="en-US" dirty="0"/>
              <a:t>하는 </a:t>
            </a:r>
            <a:r>
              <a:rPr lang="ko-KR" altLang="en-US" dirty="0">
                <a:solidFill>
                  <a:srgbClr val="0000FF"/>
                </a:solidFill>
              </a:rPr>
              <a:t>과정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>
              <a:defRPr/>
            </a:pPr>
            <a:r>
              <a:rPr lang="ko-KR" altLang="en-US" dirty="0">
                <a:solidFill>
                  <a:srgbClr val="0000FF"/>
                </a:solidFill>
              </a:rPr>
              <a:t>데이터</a:t>
            </a:r>
            <a:r>
              <a:rPr lang="ko-KR" altLang="en-US" dirty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필드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값</a:t>
            </a:r>
            <a:r>
              <a:rPr lang="ko-KR" altLang="en-US" dirty="0" smtClean="0"/>
              <a:t>이 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  <a:r>
              <a:rPr lang="ko-KR" altLang="en-US" dirty="0"/>
              <a:t>인 </a:t>
            </a:r>
            <a:r>
              <a:rPr lang="ko-KR" altLang="en-US" dirty="0" err="1">
                <a:solidFill>
                  <a:srgbClr val="0000FF"/>
                </a:solidFill>
              </a:rPr>
              <a:t>노드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FF"/>
                </a:solidFill>
              </a:rPr>
              <a:t>new</a:t>
            </a:r>
            <a:r>
              <a:rPr lang="ko-KR" altLang="en-US" dirty="0">
                <a:solidFill>
                  <a:srgbClr val="0000FF"/>
                </a:solidFill>
              </a:rPr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준비</a:t>
            </a:r>
            <a:r>
              <a:rPr lang="en-US" altLang="ko-KR" dirty="0" smtClean="0"/>
              <a:t>, </a:t>
            </a:r>
            <a:r>
              <a:rPr lang="ko-KR" altLang="en-US" dirty="0">
                <a:solidFill>
                  <a:srgbClr val="0000FF"/>
                </a:solidFill>
              </a:rPr>
              <a:t>포인터 </a:t>
            </a:r>
            <a:r>
              <a:rPr lang="en-US" altLang="ko-KR" dirty="0">
                <a:solidFill>
                  <a:srgbClr val="FF0000"/>
                </a:solidFill>
              </a:rPr>
              <a:t>pre</a:t>
            </a:r>
            <a:r>
              <a:rPr lang="ko-KR" altLang="en-US" dirty="0"/>
              <a:t>가 가리키는 </a:t>
            </a:r>
            <a:r>
              <a:rPr lang="ko-KR" altLang="en-US" dirty="0" smtClean="0">
                <a:solidFill>
                  <a:srgbClr val="0000FF"/>
                </a:solidFill>
              </a:rPr>
              <a:t>노드</a:t>
            </a:r>
            <a:r>
              <a:rPr lang="ko-KR" altLang="en-US" dirty="0" smtClean="0"/>
              <a:t>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FF0000"/>
                </a:solidFill>
              </a:rPr>
              <a:t>다음 </a:t>
            </a:r>
            <a:r>
              <a:rPr lang="ko-KR" altLang="en-US" dirty="0">
                <a:solidFill>
                  <a:srgbClr val="0000FF"/>
                </a:solidFill>
              </a:rPr>
              <a:t>노드</a:t>
            </a:r>
            <a:r>
              <a:rPr lang="ko-KR" altLang="en-US" dirty="0"/>
              <a:t>로 </a:t>
            </a:r>
            <a:r>
              <a:rPr lang="ko-KR" altLang="en-US" dirty="0" smtClean="0">
                <a:solidFill>
                  <a:srgbClr val="FF0000"/>
                </a:solidFill>
              </a:rPr>
              <a:t>삽입</a:t>
            </a:r>
            <a:r>
              <a:rPr lang="ko-KR" altLang="en-US" dirty="0" smtClean="0"/>
              <a:t>하려고 </a:t>
            </a:r>
            <a:r>
              <a:rPr lang="ko-KR" altLang="en-US" dirty="0"/>
              <a:t>한다고 </a:t>
            </a:r>
            <a:r>
              <a:rPr lang="ko-KR" altLang="en-US" dirty="0">
                <a:solidFill>
                  <a:srgbClr val="FF0000"/>
                </a:solidFill>
              </a:rPr>
              <a:t>가정</a:t>
            </a:r>
            <a:endParaRPr lang="ko-KR" altLang="en-US" dirty="0" smtClean="0">
              <a:solidFill>
                <a:srgbClr val="FF0000"/>
              </a:solidFill>
            </a:endParaRPr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이중 연결 리스트</a:t>
            </a:r>
            <a:endParaRPr lang="ko-KR" altLang="en-US" dirty="0" smtClean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64904"/>
            <a:ext cx="7157987" cy="27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2051720" y="4185656"/>
            <a:ext cx="3096344" cy="75600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위쪽 화살표 5"/>
          <p:cNvSpPr/>
          <p:nvPr/>
        </p:nvSpPr>
        <p:spPr>
          <a:xfrm>
            <a:off x="4283968" y="3429000"/>
            <a:ext cx="72008" cy="216024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86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➊</a:t>
            </a:r>
            <a:r>
              <a:rPr lang="en-US" altLang="ko-KR" dirty="0" smtClean="0"/>
              <a:t> </a:t>
            </a:r>
            <a:r>
              <a:rPr lang="en-US" altLang="ko-KR" dirty="0" err="1"/>
              <a:t>new.rlink</a:t>
            </a:r>
            <a:r>
              <a:rPr lang="en-US" altLang="ko-KR" dirty="0"/>
              <a:t> ← </a:t>
            </a:r>
            <a:r>
              <a:rPr lang="en-US" altLang="ko-KR" dirty="0" err="1"/>
              <a:t>pre.rlink</a:t>
            </a:r>
            <a:r>
              <a:rPr lang="en-US" altLang="ko-KR" dirty="0" smtClean="0"/>
              <a:t>; </a:t>
            </a:r>
            <a:r>
              <a:rPr lang="ko-KR" altLang="en-US" sz="1400" dirty="0" smtClean="0"/>
              <a:t>노드 </a:t>
            </a:r>
            <a:r>
              <a:rPr lang="en-US" altLang="ko-KR" sz="1400" dirty="0" smtClean="0"/>
              <a:t>pre</a:t>
            </a:r>
            <a:r>
              <a:rPr lang="ko-KR" altLang="en-US" sz="1400" dirty="0" smtClean="0"/>
              <a:t>의 </a:t>
            </a:r>
            <a:r>
              <a:rPr lang="en-US" altLang="ko-KR" sz="1400" dirty="0" err="1" smtClean="0"/>
              <a:t>rlink</a:t>
            </a:r>
            <a:r>
              <a:rPr lang="en-US" altLang="ko-KR" sz="1400" dirty="0" smtClean="0"/>
              <a:t>(200</a:t>
            </a:r>
            <a:r>
              <a:rPr lang="ko-KR" altLang="en-US" sz="1400" dirty="0" smtClean="0"/>
              <a:t>번지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노드 </a:t>
            </a:r>
            <a:r>
              <a:rPr lang="en-US" altLang="ko-KR" sz="1400" dirty="0" smtClean="0"/>
              <a:t>new</a:t>
            </a:r>
            <a:r>
              <a:rPr lang="ko-KR" altLang="en-US" sz="1400" dirty="0" smtClean="0"/>
              <a:t>의 </a:t>
            </a:r>
            <a:r>
              <a:rPr lang="en-US" altLang="ko-KR" sz="1400" b="1" dirty="0" err="1" smtClean="0">
                <a:solidFill>
                  <a:srgbClr val="0000FF"/>
                </a:solidFill>
              </a:rPr>
              <a:t>rlink</a:t>
            </a:r>
            <a:r>
              <a:rPr lang="ko-KR" altLang="en-US" sz="1400" dirty="0" smtClean="0"/>
              <a:t>에 저장하여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                 </a:t>
            </a:r>
            <a:r>
              <a:rPr lang="ko-KR" altLang="en-US" sz="1400" dirty="0" smtClean="0"/>
              <a:t>노드 </a:t>
            </a:r>
            <a:r>
              <a:rPr lang="en-US" altLang="ko-KR" sz="1400" dirty="0" smtClean="0"/>
              <a:t>pre</a:t>
            </a:r>
            <a:r>
              <a:rPr lang="ko-KR" altLang="en-US" sz="1400" dirty="0" smtClean="0"/>
              <a:t>의 오른쪽 노드</a:t>
            </a:r>
            <a:r>
              <a:rPr lang="en-US" altLang="ko-KR" sz="1400" dirty="0" smtClean="0"/>
              <a:t>(200</a:t>
            </a:r>
            <a:r>
              <a:rPr lang="ko-KR" altLang="en-US" sz="1400" dirty="0" smtClean="0"/>
              <a:t>번지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를 삽입할 노드 </a:t>
            </a:r>
            <a:r>
              <a:rPr lang="en-US" altLang="ko-KR" sz="1400" dirty="0" smtClean="0"/>
              <a:t>new</a:t>
            </a:r>
            <a:r>
              <a:rPr lang="ko-KR" altLang="en-US" sz="1400" dirty="0" smtClean="0"/>
              <a:t>의 오른쪽에 연결 </a:t>
            </a: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r>
              <a:rPr lang="en-US" altLang="ko-KR" dirty="0" smtClean="0">
                <a:solidFill>
                  <a:srgbClr val="FF0000"/>
                </a:solidFill>
              </a:rPr>
              <a:t> ➋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pre.rlink</a:t>
            </a:r>
            <a:r>
              <a:rPr lang="en-US" altLang="ko-KR" dirty="0" smtClean="0"/>
              <a:t> ← new;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새 노드 </a:t>
            </a:r>
            <a:r>
              <a:rPr lang="en-US" altLang="ko-KR" sz="1400" dirty="0" smtClean="0">
                <a:solidFill>
                  <a:prstClr val="black"/>
                </a:solidFill>
              </a:rPr>
              <a:t>new</a:t>
            </a:r>
            <a:r>
              <a:rPr lang="ko-KR" altLang="en-US" sz="1400" dirty="0" smtClean="0">
                <a:solidFill>
                  <a:prstClr val="black"/>
                </a:solidFill>
              </a:rPr>
              <a:t>의 주소</a:t>
            </a:r>
            <a:r>
              <a:rPr lang="en-US" altLang="ko-KR" sz="1400" dirty="0" smtClean="0">
                <a:solidFill>
                  <a:prstClr val="black"/>
                </a:solidFill>
              </a:rPr>
              <a:t>(500</a:t>
            </a:r>
            <a:r>
              <a:rPr lang="ko-KR" altLang="en-US" sz="1400" dirty="0" smtClean="0">
                <a:solidFill>
                  <a:prstClr val="black"/>
                </a:solidFill>
              </a:rPr>
              <a:t>번지</a:t>
            </a:r>
            <a:r>
              <a:rPr lang="en-US" altLang="ko-KR" sz="1400" dirty="0" smtClean="0">
                <a:solidFill>
                  <a:prstClr val="black"/>
                </a:solidFill>
              </a:rPr>
              <a:t>)</a:t>
            </a:r>
            <a:r>
              <a:rPr lang="ko-KR" altLang="en-US" sz="1400" dirty="0" smtClean="0">
                <a:solidFill>
                  <a:prstClr val="black"/>
                </a:solidFill>
              </a:rPr>
              <a:t>를 노드 </a:t>
            </a:r>
            <a:r>
              <a:rPr lang="en-US" altLang="ko-KR" sz="1400" dirty="0" smtClean="0">
                <a:solidFill>
                  <a:prstClr val="black"/>
                </a:solidFill>
              </a:rPr>
              <a:t>pre</a:t>
            </a:r>
            <a:r>
              <a:rPr lang="ko-KR" altLang="en-US" sz="1400" dirty="0" smtClean="0">
                <a:solidFill>
                  <a:prstClr val="black"/>
                </a:solidFill>
              </a:rPr>
              <a:t>의 </a:t>
            </a:r>
            <a:r>
              <a:rPr lang="en-US" altLang="ko-KR" sz="1400" b="1" dirty="0" err="1" smtClean="0">
                <a:solidFill>
                  <a:srgbClr val="0000FF"/>
                </a:solidFill>
              </a:rPr>
              <a:t>rlink</a:t>
            </a:r>
            <a:r>
              <a:rPr lang="ko-KR" altLang="en-US" sz="1400" dirty="0">
                <a:solidFill>
                  <a:prstClr val="black"/>
                </a:solidFill>
              </a:rPr>
              <a:t>에 저장하여</a:t>
            </a:r>
            <a:r>
              <a:rPr lang="en-US" altLang="ko-KR" sz="1400" dirty="0">
                <a:solidFill>
                  <a:prstClr val="black"/>
                </a:solidFill>
              </a:rPr>
              <a:t/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                           </a:t>
            </a:r>
            <a:r>
              <a:rPr lang="ko-KR" altLang="en-US" sz="1400" dirty="0">
                <a:solidFill>
                  <a:prstClr val="black"/>
                </a:solidFill>
              </a:rPr>
              <a:t>노드 </a:t>
            </a:r>
            <a:r>
              <a:rPr lang="en-US" altLang="ko-KR" sz="1400" dirty="0" smtClean="0">
                <a:solidFill>
                  <a:prstClr val="black"/>
                </a:solidFill>
              </a:rPr>
              <a:t>new</a:t>
            </a:r>
            <a:r>
              <a:rPr lang="ko-KR" altLang="en-US" sz="1400" dirty="0" smtClean="0">
                <a:solidFill>
                  <a:prstClr val="black"/>
                </a:solidFill>
              </a:rPr>
              <a:t>를</a:t>
            </a:r>
            <a:r>
              <a:rPr lang="en-US" altLang="ko-KR" sz="1400" dirty="0" smtClean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노드 </a:t>
            </a:r>
            <a:r>
              <a:rPr lang="en-US" altLang="ko-KR" sz="1400" dirty="0" smtClean="0">
                <a:solidFill>
                  <a:prstClr val="black"/>
                </a:solidFill>
              </a:rPr>
              <a:t>pre</a:t>
            </a:r>
            <a:r>
              <a:rPr lang="ko-KR" altLang="en-US" sz="1400" dirty="0" smtClean="0">
                <a:solidFill>
                  <a:prstClr val="black"/>
                </a:solidFill>
              </a:rPr>
              <a:t>의 </a:t>
            </a:r>
            <a:r>
              <a:rPr lang="ko-KR" altLang="en-US" sz="1400" dirty="0">
                <a:solidFill>
                  <a:prstClr val="black"/>
                </a:solidFill>
              </a:rPr>
              <a:t>오른쪽 </a:t>
            </a:r>
            <a:r>
              <a:rPr lang="ko-KR" altLang="en-US" sz="1400" dirty="0" smtClean="0">
                <a:solidFill>
                  <a:prstClr val="black"/>
                </a:solidFill>
              </a:rPr>
              <a:t>노드가</a:t>
            </a:r>
            <a:r>
              <a:rPr lang="en-US" altLang="ko-KR" sz="1400" dirty="0" smtClean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되도록 연결 </a:t>
            </a:r>
            <a:endParaRPr lang="en-US" altLang="ko-KR" dirty="0">
              <a:solidFill>
                <a:prstClr val="black"/>
              </a:solidFill>
            </a:endParaRPr>
          </a:p>
          <a:p>
            <a:pPr marL="627062" lvl="2" indent="0">
              <a:buNone/>
              <a:defRPr/>
            </a:pPr>
            <a:endParaRPr lang="ko-KR" altLang="en-US" dirty="0" smtClean="0"/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이중 연결 리스트</a:t>
            </a:r>
            <a:endParaRPr lang="ko-KR" altLang="en-US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1253496" y="1821268"/>
            <a:ext cx="5989984" cy="1751748"/>
            <a:chOff x="1204552" y="1412776"/>
            <a:chExt cx="5989984" cy="2042266"/>
          </a:xfrm>
        </p:grpSpPr>
        <p:pic>
          <p:nvPicPr>
            <p:cNvPr id="808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4552" y="1412776"/>
              <a:ext cx="5989984" cy="2017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타원 5"/>
            <p:cNvSpPr/>
            <p:nvPr/>
          </p:nvSpPr>
          <p:spPr>
            <a:xfrm>
              <a:off x="3993138" y="2943363"/>
              <a:ext cx="556864" cy="511679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" name="직선 화살표 연결선 2"/>
            <p:cNvCxnSpPr/>
            <p:nvPr/>
          </p:nvCxnSpPr>
          <p:spPr>
            <a:xfrm>
              <a:off x="3508274" y="2132856"/>
              <a:ext cx="556864" cy="720080"/>
            </a:xfrm>
            <a:prstGeom prst="straightConnector1">
              <a:avLst/>
            </a:prstGeom>
            <a:ln w="19050">
              <a:solidFill>
                <a:srgbClr val="0000C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1691680" y="4653136"/>
            <a:ext cx="5527824" cy="1728192"/>
            <a:chOff x="1691680" y="4509120"/>
            <a:chExt cx="5527824" cy="1872208"/>
          </a:xfrm>
        </p:grpSpPr>
        <p:pic>
          <p:nvPicPr>
            <p:cNvPr id="808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4509120"/>
              <a:ext cx="5527824" cy="1872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타원 6"/>
            <p:cNvSpPr/>
            <p:nvPr/>
          </p:nvSpPr>
          <p:spPr>
            <a:xfrm>
              <a:off x="3508274" y="4664013"/>
              <a:ext cx="556864" cy="511679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 flipV="1">
              <a:off x="3369058" y="5105320"/>
              <a:ext cx="278432" cy="679807"/>
            </a:xfrm>
            <a:prstGeom prst="straightConnector1">
              <a:avLst/>
            </a:prstGeom>
            <a:ln w="19050">
              <a:solidFill>
                <a:srgbClr val="0000C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767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➌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new.</a:t>
            </a:r>
            <a:r>
              <a:rPr lang="en-US" altLang="ko-KR" dirty="0" err="1" smtClean="0">
                <a:solidFill>
                  <a:srgbClr val="0000FF"/>
                </a:solidFill>
              </a:rPr>
              <a:t>l</a:t>
            </a:r>
            <a:r>
              <a:rPr lang="en-US" altLang="ko-KR" dirty="0" err="1" smtClean="0"/>
              <a:t>link</a:t>
            </a:r>
            <a:r>
              <a:rPr lang="en-US" altLang="ko-KR" dirty="0" smtClean="0"/>
              <a:t> ← pre;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포인터 </a:t>
            </a:r>
            <a:r>
              <a:rPr lang="en-US" altLang="ko-KR" sz="1400" dirty="0" smtClean="0">
                <a:solidFill>
                  <a:prstClr val="black"/>
                </a:solidFill>
              </a:rPr>
              <a:t>pre</a:t>
            </a:r>
            <a:r>
              <a:rPr lang="ko-KR" altLang="en-US" sz="1400" dirty="0" smtClean="0">
                <a:solidFill>
                  <a:prstClr val="black"/>
                </a:solidFill>
              </a:rPr>
              <a:t>의 값</a:t>
            </a:r>
            <a:r>
              <a:rPr lang="en-US" altLang="ko-KR" sz="1400" dirty="0" smtClean="0">
                <a:solidFill>
                  <a:prstClr val="black"/>
                </a:solidFill>
              </a:rPr>
              <a:t>(100</a:t>
            </a:r>
            <a:r>
              <a:rPr lang="ko-KR" altLang="en-US" sz="1400" dirty="0">
                <a:solidFill>
                  <a:prstClr val="black"/>
                </a:solidFill>
              </a:rPr>
              <a:t>번지</a:t>
            </a:r>
            <a:r>
              <a:rPr lang="en-US" altLang="ko-KR" sz="1400" dirty="0" smtClean="0">
                <a:solidFill>
                  <a:prstClr val="black"/>
                </a:solidFill>
              </a:rPr>
              <a:t>)</a:t>
            </a:r>
            <a:r>
              <a:rPr lang="ko-KR" altLang="en-US" sz="1400" dirty="0" smtClean="0">
                <a:solidFill>
                  <a:prstClr val="black"/>
                </a:solidFill>
              </a:rPr>
              <a:t>을 삽입할</a:t>
            </a:r>
            <a:r>
              <a:rPr lang="en-US" altLang="ko-KR" sz="1400" dirty="0" smtClean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노드 </a:t>
            </a:r>
            <a:r>
              <a:rPr lang="en-US" altLang="ko-KR" sz="1400" dirty="0">
                <a:solidFill>
                  <a:prstClr val="black"/>
                </a:solidFill>
              </a:rPr>
              <a:t>new</a:t>
            </a:r>
            <a:r>
              <a:rPr lang="ko-KR" altLang="en-US" sz="1400" dirty="0">
                <a:solidFill>
                  <a:prstClr val="black"/>
                </a:solidFill>
              </a:rPr>
              <a:t>의 </a:t>
            </a:r>
            <a:r>
              <a:rPr lang="en-US" altLang="ko-KR" sz="1400" b="1" dirty="0" err="1" smtClean="0">
                <a:solidFill>
                  <a:srgbClr val="0000FF"/>
                </a:solidFill>
              </a:rPr>
              <a:t>llink</a:t>
            </a:r>
            <a:r>
              <a:rPr lang="ko-KR" altLang="en-US" sz="1400" dirty="0">
                <a:solidFill>
                  <a:prstClr val="black"/>
                </a:solidFill>
              </a:rPr>
              <a:t>에 저장하여</a:t>
            </a:r>
            <a:r>
              <a:rPr lang="en-US" altLang="ko-KR" sz="1400" dirty="0">
                <a:solidFill>
                  <a:prstClr val="black"/>
                </a:solidFill>
              </a:rPr>
              <a:t/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                           </a:t>
            </a:r>
            <a:r>
              <a:rPr lang="ko-KR" altLang="en-US" sz="1400" dirty="0">
                <a:solidFill>
                  <a:prstClr val="black"/>
                </a:solidFill>
              </a:rPr>
              <a:t>노드 </a:t>
            </a:r>
            <a:r>
              <a:rPr lang="en-US" altLang="ko-KR" sz="1400" dirty="0" smtClean="0">
                <a:solidFill>
                  <a:prstClr val="black"/>
                </a:solidFill>
              </a:rPr>
              <a:t>pre</a:t>
            </a:r>
            <a:r>
              <a:rPr lang="ko-KR" altLang="en-US" sz="1400" dirty="0" smtClean="0">
                <a:solidFill>
                  <a:prstClr val="black"/>
                </a:solidFill>
              </a:rPr>
              <a:t>를 노드 </a:t>
            </a:r>
            <a:r>
              <a:rPr lang="en-US" altLang="ko-KR" sz="1400" dirty="0" smtClean="0">
                <a:solidFill>
                  <a:prstClr val="black"/>
                </a:solidFill>
              </a:rPr>
              <a:t>new</a:t>
            </a:r>
            <a:r>
              <a:rPr lang="ko-KR" altLang="en-US" sz="1400" dirty="0" smtClean="0">
                <a:solidFill>
                  <a:prstClr val="black"/>
                </a:solidFill>
              </a:rPr>
              <a:t>이 왼쪽 노드가 되도록 연결 </a:t>
            </a:r>
            <a:endParaRPr lang="en-US" altLang="ko-KR" dirty="0">
              <a:solidFill>
                <a:prstClr val="black"/>
              </a:solidFill>
            </a:endParaRPr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 smtClean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 smtClean="0">
                <a:solidFill>
                  <a:srgbClr val="FF0000"/>
                </a:solidFill>
              </a:rPr>
              <a:t> ➍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new.rlink.llink</a:t>
            </a:r>
            <a:r>
              <a:rPr lang="en-US" altLang="ko-KR" dirty="0" smtClean="0"/>
              <a:t> ← new;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포인터 </a:t>
            </a:r>
            <a:r>
              <a:rPr lang="en-US" altLang="ko-KR" sz="1400" dirty="0" smtClean="0">
                <a:solidFill>
                  <a:prstClr val="black"/>
                </a:solidFill>
              </a:rPr>
              <a:t>new</a:t>
            </a:r>
            <a:r>
              <a:rPr lang="ko-KR" altLang="en-US" sz="1400" dirty="0" smtClean="0">
                <a:solidFill>
                  <a:prstClr val="black"/>
                </a:solidFill>
              </a:rPr>
              <a:t>의 값</a:t>
            </a:r>
            <a:r>
              <a:rPr lang="en-US" altLang="ko-KR" sz="1400" dirty="0" smtClean="0">
                <a:solidFill>
                  <a:prstClr val="black"/>
                </a:solidFill>
              </a:rPr>
              <a:t>(500)</a:t>
            </a:r>
            <a:r>
              <a:rPr lang="ko-KR" altLang="en-US" sz="1400" dirty="0">
                <a:solidFill>
                  <a:prstClr val="black"/>
                </a:solidFill>
              </a:rPr>
              <a:t>를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노드 </a:t>
            </a:r>
            <a:r>
              <a:rPr lang="en-US" altLang="ko-KR" sz="1400" dirty="0">
                <a:solidFill>
                  <a:prstClr val="black"/>
                </a:solidFill>
              </a:rPr>
              <a:t>new</a:t>
            </a:r>
            <a:r>
              <a:rPr lang="ko-KR" altLang="en-US" sz="1400" dirty="0">
                <a:solidFill>
                  <a:prstClr val="black"/>
                </a:solidFill>
              </a:rPr>
              <a:t>의 </a:t>
            </a:r>
            <a:r>
              <a:rPr lang="en-US" altLang="ko-KR" sz="1400" b="1" dirty="0" err="1" smtClean="0">
                <a:solidFill>
                  <a:srgbClr val="0000FF"/>
                </a:solidFill>
              </a:rPr>
              <a:t>llink</a:t>
            </a:r>
            <a:r>
              <a:rPr lang="ko-KR" altLang="en-US" sz="1400" dirty="0">
                <a:solidFill>
                  <a:prstClr val="black"/>
                </a:solidFill>
              </a:rPr>
              <a:t>에 저장하여</a:t>
            </a:r>
            <a:r>
              <a:rPr lang="en-US" altLang="ko-KR" sz="1400" dirty="0">
                <a:solidFill>
                  <a:prstClr val="black"/>
                </a:solidFill>
              </a:rPr>
              <a:t/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                           </a:t>
            </a:r>
            <a:r>
              <a:rPr lang="ko-KR" altLang="en-US" sz="1400" dirty="0">
                <a:solidFill>
                  <a:prstClr val="black"/>
                </a:solidFill>
              </a:rPr>
              <a:t>노드 </a:t>
            </a:r>
            <a:r>
              <a:rPr lang="en-US" altLang="ko-KR" sz="1400" dirty="0" smtClean="0">
                <a:solidFill>
                  <a:prstClr val="black"/>
                </a:solidFill>
              </a:rPr>
              <a:t>new</a:t>
            </a:r>
            <a:r>
              <a:rPr lang="ko-KR" altLang="en-US" sz="1400" dirty="0" smtClean="0">
                <a:solidFill>
                  <a:prstClr val="black"/>
                </a:solidFill>
              </a:rPr>
              <a:t>가 오른쪽에 있는 노드 왼쪽 노드에 연결 </a:t>
            </a:r>
            <a:endParaRPr lang="en-US" altLang="ko-KR" dirty="0">
              <a:solidFill>
                <a:prstClr val="black"/>
              </a:solidFill>
            </a:endParaRPr>
          </a:p>
          <a:p>
            <a:pPr marL="627062" lvl="2" indent="0">
              <a:buNone/>
              <a:defRPr/>
            </a:pPr>
            <a:endParaRPr lang="ko-KR" altLang="en-US" dirty="0" smtClean="0"/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이중 연결 리스트</a:t>
            </a:r>
            <a:endParaRPr lang="ko-KR" altLang="en-US" dirty="0" smtClean="0"/>
          </a:p>
        </p:txBody>
      </p:sp>
      <p:grpSp>
        <p:nvGrpSpPr>
          <p:cNvPr id="13" name="그룹 12"/>
          <p:cNvGrpSpPr/>
          <p:nvPr/>
        </p:nvGrpSpPr>
        <p:grpSpPr>
          <a:xfrm>
            <a:off x="1063222" y="4725144"/>
            <a:ext cx="6111006" cy="1705650"/>
            <a:chOff x="1063222" y="4615277"/>
            <a:chExt cx="6111006" cy="2031541"/>
          </a:xfrm>
        </p:grpSpPr>
        <p:pic>
          <p:nvPicPr>
            <p:cNvPr id="8192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222" y="4615277"/>
              <a:ext cx="6111006" cy="2031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타원 9"/>
            <p:cNvSpPr/>
            <p:nvPr/>
          </p:nvSpPr>
          <p:spPr>
            <a:xfrm>
              <a:off x="3840293" y="4788675"/>
              <a:ext cx="556864" cy="511679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/>
            <p:cNvCxnSpPr>
              <a:endCxn id="10" idx="4"/>
            </p:cNvCxnSpPr>
            <p:nvPr/>
          </p:nvCxnSpPr>
          <p:spPr>
            <a:xfrm flipV="1">
              <a:off x="3840293" y="5300354"/>
              <a:ext cx="278432" cy="640449"/>
            </a:xfrm>
            <a:prstGeom prst="straightConnector1">
              <a:avLst/>
            </a:prstGeom>
            <a:ln w="19050">
              <a:solidFill>
                <a:srgbClr val="0000C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3936965" y="6124539"/>
              <a:ext cx="556864" cy="511679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094086" y="1915054"/>
            <a:ext cx="5750966" cy="1735815"/>
            <a:chOff x="1053282" y="1484784"/>
            <a:chExt cx="5750966" cy="1951839"/>
          </a:xfrm>
        </p:grpSpPr>
        <p:pic>
          <p:nvPicPr>
            <p:cNvPr id="819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282" y="1484784"/>
              <a:ext cx="5750966" cy="1906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타원 5"/>
            <p:cNvSpPr/>
            <p:nvPr/>
          </p:nvSpPr>
          <p:spPr>
            <a:xfrm>
              <a:off x="2771800" y="2924944"/>
              <a:ext cx="556864" cy="511679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>
              <a:off x="2555776" y="2780928"/>
              <a:ext cx="340840" cy="334050"/>
            </a:xfrm>
            <a:prstGeom prst="straightConnector1">
              <a:avLst/>
            </a:prstGeom>
            <a:ln w="19050">
              <a:solidFill>
                <a:srgbClr val="0000C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/>
            <p:cNvSpPr/>
            <p:nvPr/>
          </p:nvSpPr>
          <p:spPr>
            <a:xfrm>
              <a:off x="2896616" y="1590104"/>
              <a:ext cx="556864" cy="511679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 flipH="1" flipV="1">
              <a:off x="3328664" y="2065207"/>
              <a:ext cx="144388" cy="744950"/>
            </a:xfrm>
            <a:prstGeom prst="straightConnector1">
              <a:avLst/>
            </a:prstGeom>
            <a:ln w="19050">
              <a:solidFill>
                <a:srgbClr val="0000C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844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최종 결과</a:t>
            </a:r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이중 연결 리스트</a:t>
            </a:r>
            <a:endParaRPr lang="ko-KR" altLang="en-US" dirty="0" smtClean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7200800" cy="165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915816" y="1746528"/>
            <a:ext cx="115212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56016" y="1747511"/>
            <a:ext cx="1152128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59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20700" indent="-260350" eaLnBrk="1" hangingPunct="1">
              <a:defRPr/>
            </a:pPr>
            <a:r>
              <a:rPr lang="ko-KR" altLang="en-US" dirty="0" smtClean="0"/>
              <a:t>연결 리스트의 </a:t>
            </a:r>
            <a:r>
              <a:rPr lang="ko-KR" altLang="en-US" dirty="0" smtClean="0">
                <a:solidFill>
                  <a:srgbClr val="FF0000"/>
                </a:solidFill>
              </a:rPr>
              <a:t>이해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717550" lvl="1" indent="-260350" eaLnBrk="1" hangingPunct="1">
              <a:defRPr/>
            </a:pPr>
            <a:r>
              <a:rPr lang="ko-KR" altLang="en-US" dirty="0" smtClean="0"/>
              <a:t>기차놀이</a:t>
            </a:r>
            <a:endParaRPr lang="ko-KR" altLang="en-US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</a:t>
            </a:r>
            <a:r>
              <a:rPr lang="ko-KR" altLang="en-US" smtClean="0"/>
              <a:t>이해</a:t>
            </a:r>
            <a:endParaRPr lang="ko-KR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27" y="2434846"/>
            <a:ext cx="7497340" cy="2768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10127" y="2007952"/>
            <a:ext cx="13805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 eaLnBrk="1" hangingPunct="1">
              <a:buFontTx/>
              <a:buAutoNum type="circleNumDbPlain"/>
              <a:defRPr/>
            </a:pPr>
            <a:r>
              <a:rPr lang="ko-KR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 이름표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  <a:ea typeface="+mn-ea"/>
              </a:rPr>
              <a:t>뽑기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76918" y="2007952"/>
            <a:ext cx="40110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 eaLnBrk="1" hangingPunct="1">
              <a:defRPr/>
            </a:pPr>
            <a:r>
              <a:rPr lang="ko-KR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② 뽑은 사람을 찾아 연결 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  <a:ea typeface="+mn-ea"/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승희 →상원</a:t>
            </a:r>
            <a:r>
              <a:rPr lang="ko-KR" altLang="en-US" sz="14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→수영 </a:t>
            </a:r>
            <a:endParaRPr lang="ko-KR" altLang="en-US" sz="1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852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이중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연결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리스트</a:t>
            </a:r>
            <a:r>
              <a:rPr lang="ko-KR" altLang="en-US" dirty="0"/>
              <a:t>에 </a:t>
            </a:r>
            <a:r>
              <a:rPr lang="ko-KR" altLang="en-US" dirty="0" err="1">
                <a:solidFill>
                  <a:srgbClr val="0000FF"/>
                </a:solidFill>
              </a:rPr>
              <a:t>노드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삭제</a:t>
            </a:r>
            <a:r>
              <a:rPr lang="ko-KR" altLang="en-US" dirty="0"/>
              <a:t>하는 </a:t>
            </a:r>
            <a:r>
              <a:rPr lang="ko-KR" altLang="en-US" dirty="0">
                <a:solidFill>
                  <a:srgbClr val="0000CC"/>
                </a:solidFill>
              </a:rPr>
              <a:t>과정</a:t>
            </a:r>
            <a:r>
              <a:rPr lang="ko-KR" altLang="en-US" dirty="0"/>
              <a:t>과 </a:t>
            </a:r>
            <a:r>
              <a:rPr lang="ko-KR" altLang="en-US" dirty="0" smtClean="0">
                <a:solidFill>
                  <a:srgbClr val="FF0000"/>
                </a:solidFill>
              </a:rPr>
              <a:t>알고리즘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이중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연결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리스트</a:t>
            </a:r>
            <a:r>
              <a:rPr lang="ko-KR" altLang="en-US" dirty="0"/>
              <a:t>에서 </a:t>
            </a:r>
            <a:r>
              <a:rPr lang="ko-KR" altLang="en-US" dirty="0" err="1">
                <a:solidFill>
                  <a:srgbClr val="0000FF"/>
                </a:solidFill>
              </a:rPr>
              <a:t>노드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삭제</a:t>
            </a:r>
            <a:r>
              <a:rPr lang="ko-KR" altLang="en-US" dirty="0"/>
              <a:t>하는 </a:t>
            </a:r>
            <a:r>
              <a:rPr lang="ko-KR" altLang="en-US" dirty="0" smtClean="0">
                <a:solidFill>
                  <a:srgbClr val="FF0000"/>
                </a:solidFill>
              </a:rPr>
              <a:t>방법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 smtClean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 smtClean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endParaRPr lang="en-US" altLang="ko-KR" dirty="0" smtClean="0"/>
          </a:p>
          <a:p>
            <a:pPr lvl="2" eaLnBrk="1" hangingPunct="1">
              <a:lnSpc>
                <a:spcPct val="90000"/>
              </a:lnSpc>
            </a:pPr>
            <a:endParaRPr lang="en-US" altLang="ko-KR" dirty="0"/>
          </a:p>
          <a:p>
            <a:pPr lvl="2" eaLnBrk="1" hangingPunct="1">
              <a:lnSpc>
                <a:spcPct val="9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이중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연결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리스트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FF"/>
                </a:solidFill>
              </a:rPr>
              <a:t>노드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삭제</a:t>
            </a:r>
            <a:r>
              <a:rPr lang="ko-KR" altLang="en-US" dirty="0"/>
              <a:t>하는 </a:t>
            </a:r>
            <a:r>
              <a:rPr lang="ko-KR" altLang="en-US" dirty="0" smtClean="0">
                <a:solidFill>
                  <a:srgbClr val="FF0000"/>
                </a:solidFill>
              </a:rPr>
              <a:t>방법</a:t>
            </a:r>
            <a:r>
              <a:rPr lang="ko-KR" altLang="en-US" dirty="0" smtClean="0"/>
              <a:t>을 </a:t>
            </a:r>
            <a:r>
              <a:rPr lang="ko-KR" altLang="en-US" dirty="0">
                <a:solidFill>
                  <a:srgbClr val="FF0000"/>
                </a:solidFill>
              </a:rPr>
              <a:t>알고리즘</a:t>
            </a:r>
            <a:r>
              <a:rPr lang="ko-KR" altLang="en-US" dirty="0"/>
              <a:t>으로 </a:t>
            </a:r>
            <a:r>
              <a:rPr lang="ko-KR" altLang="en-US" dirty="0" smtClean="0">
                <a:solidFill>
                  <a:srgbClr val="0000FF"/>
                </a:solidFill>
              </a:rPr>
              <a:t>정의</a:t>
            </a:r>
          </a:p>
        </p:txBody>
      </p:sp>
      <p:sp>
        <p:nvSpPr>
          <p:cNvPr id="808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이중 연결 리스트</a:t>
            </a:r>
            <a:endParaRPr lang="ko-KR" altLang="en-US" dirty="0" smtClean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80" y="1700808"/>
            <a:ext cx="7397552" cy="1862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613879"/>
            <a:ext cx="7616526" cy="1842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88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>
                <a:solidFill>
                  <a:srgbClr val="FF0000"/>
                </a:solidFill>
              </a:rPr>
              <a:t>이중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연결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리스트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FF"/>
                </a:solidFill>
              </a:rPr>
              <a:t>노드</a:t>
            </a:r>
            <a:r>
              <a:rPr lang="ko-KR" altLang="en-US" dirty="0"/>
              <a:t>를 </a:t>
            </a:r>
            <a:r>
              <a:rPr lang="ko-KR" altLang="en-US" dirty="0" smtClean="0">
                <a:solidFill>
                  <a:srgbClr val="FF0000"/>
                </a:solidFill>
              </a:rPr>
              <a:t>삭제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FF"/>
                </a:solidFill>
              </a:rPr>
              <a:t>과정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 eaLnBrk="1" hangingPunct="1"/>
            <a:r>
              <a:rPr lang="ko-KR" altLang="en-US" dirty="0" smtClean="0"/>
              <a:t>초기 상태</a:t>
            </a:r>
            <a:endParaRPr lang="en-US" altLang="ko-KR" dirty="0" smtClean="0"/>
          </a:p>
          <a:p>
            <a:pPr lvl="2" eaLnBrk="1" hangingPunct="1"/>
            <a:endParaRPr lang="en-US" altLang="ko-KR" dirty="0"/>
          </a:p>
          <a:p>
            <a:pPr lvl="2" eaLnBrk="1" hangingPunct="1"/>
            <a:endParaRPr lang="en-US" altLang="ko-KR" dirty="0" smtClean="0"/>
          </a:p>
          <a:p>
            <a:pPr lvl="2" eaLnBrk="1" hangingPunct="1"/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➊</a:t>
            </a:r>
            <a:r>
              <a:rPr lang="en-US" altLang="ko-KR" dirty="0"/>
              <a:t> </a:t>
            </a:r>
            <a:r>
              <a:rPr lang="en-US" altLang="ko-KR" dirty="0" err="1"/>
              <a:t>old.llink.rlink</a:t>
            </a:r>
            <a:r>
              <a:rPr lang="en-US" altLang="ko-KR" dirty="0"/>
              <a:t> ← </a:t>
            </a:r>
            <a:r>
              <a:rPr lang="en-US" altLang="ko-KR" dirty="0" err="1"/>
              <a:t>old.rlink</a:t>
            </a:r>
            <a:r>
              <a:rPr lang="en-US" altLang="ko-KR" dirty="0" smtClean="0"/>
              <a:t>; 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삭제할 노드인 </a:t>
            </a:r>
            <a:r>
              <a:rPr lang="en-US" altLang="ko-KR" sz="1400" dirty="0">
                <a:solidFill>
                  <a:prstClr val="black"/>
                </a:solidFill>
              </a:rPr>
              <a:t>old </a:t>
            </a:r>
            <a:r>
              <a:rPr lang="ko-KR" altLang="en-US" sz="1400" dirty="0" smtClean="0">
                <a:solidFill>
                  <a:prstClr val="black"/>
                </a:solidFill>
              </a:rPr>
              <a:t>오른쪽 </a:t>
            </a:r>
            <a:r>
              <a:rPr lang="ko-KR" altLang="en-US" sz="1400" dirty="0">
                <a:solidFill>
                  <a:prstClr val="black"/>
                </a:solidFill>
              </a:rPr>
              <a:t>노드 주소</a:t>
            </a:r>
            <a:r>
              <a:rPr lang="en-US" altLang="ko-KR" sz="1400" dirty="0" smtClean="0">
                <a:solidFill>
                  <a:prstClr val="black"/>
                </a:solidFill>
              </a:rPr>
              <a:t>(300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  <a:r>
              <a:rPr lang="ko-KR" altLang="en-US" sz="1400" dirty="0">
                <a:solidFill>
                  <a:prstClr val="black"/>
                </a:solidFill>
              </a:rPr>
              <a:t>를 노드 </a:t>
            </a:r>
            <a:r>
              <a:rPr lang="en-US" altLang="ko-KR" sz="1400" dirty="0">
                <a:solidFill>
                  <a:prstClr val="black"/>
                </a:solidFill>
              </a:rPr>
              <a:t>old</a:t>
            </a:r>
            <a:r>
              <a:rPr lang="ko-KR" altLang="en-US" sz="1400" dirty="0">
                <a:solidFill>
                  <a:prstClr val="black"/>
                </a:solidFill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</a:rPr>
              <a:t/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ko-KR" altLang="en-US" sz="1400" dirty="0">
                <a:solidFill>
                  <a:prstClr val="black"/>
                </a:solidFill>
              </a:rPr>
              <a:t>                                 </a:t>
            </a:r>
            <a:r>
              <a:rPr lang="ko-KR" altLang="en-US" sz="1400" dirty="0" smtClean="0">
                <a:solidFill>
                  <a:prstClr val="black"/>
                </a:solidFill>
              </a:rPr>
              <a:t>왼쪽 노드의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rlink</a:t>
            </a:r>
            <a:r>
              <a:rPr lang="ko-KR" altLang="en-US" sz="1400" dirty="0">
                <a:solidFill>
                  <a:prstClr val="black"/>
                </a:solidFill>
              </a:rPr>
              <a:t>에 저장하여 노드 </a:t>
            </a:r>
            <a:r>
              <a:rPr lang="en-US" altLang="ko-KR" sz="1400" dirty="0">
                <a:solidFill>
                  <a:prstClr val="black"/>
                </a:solidFill>
              </a:rPr>
              <a:t>old</a:t>
            </a:r>
            <a:r>
              <a:rPr lang="ko-KR" altLang="en-US" sz="1400" dirty="0">
                <a:solidFill>
                  <a:prstClr val="black"/>
                </a:solidFill>
              </a:rPr>
              <a:t>의 </a:t>
            </a:r>
            <a:r>
              <a:rPr lang="ko-KR" altLang="en-US" sz="1400" dirty="0" smtClean="0">
                <a:solidFill>
                  <a:prstClr val="black"/>
                </a:solidFill>
              </a:rPr>
              <a:t>오른쪽 </a:t>
            </a:r>
            <a:r>
              <a:rPr lang="ko-KR" altLang="en-US" sz="1400" dirty="0">
                <a:solidFill>
                  <a:prstClr val="black"/>
                </a:solidFill>
              </a:rPr>
              <a:t>노드를 노드 </a:t>
            </a:r>
            <a:r>
              <a:rPr lang="en-US" altLang="ko-KR" sz="1400" dirty="0">
                <a:solidFill>
                  <a:prstClr val="black"/>
                </a:solidFill>
              </a:rPr>
              <a:t>old</a:t>
            </a:r>
            <a:r>
              <a:rPr lang="ko-KR" altLang="en-US" sz="1400" dirty="0">
                <a:solidFill>
                  <a:prstClr val="black"/>
                </a:solidFill>
              </a:rPr>
              <a:t>의</a:t>
            </a:r>
            <a:r>
              <a:rPr lang="en-US" altLang="ko-KR" sz="1400" dirty="0">
                <a:solidFill>
                  <a:prstClr val="black"/>
                </a:solidFill>
              </a:rPr>
              <a:t/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                               </a:t>
            </a:r>
            <a:r>
              <a:rPr lang="ko-KR" altLang="en-US" sz="1400" dirty="0">
                <a:solidFill>
                  <a:prstClr val="black"/>
                </a:solidFill>
              </a:rPr>
              <a:t>  </a:t>
            </a:r>
            <a:r>
              <a:rPr lang="ko-KR" altLang="en-US" sz="1400" dirty="0" smtClean="0">
                <a:solidFill>
                  <a:prstClr val="black"/>
                </a:solidFill>
              </a:rPr>
              <a:t>왼쪽 </a:t>
            </a:r>
            <a:r>
              <a:rPr lang="ko-KR" altLang="en-US" sz="1400" dirty="0">
                <a:solidFill>
                  <a:prstClr val="black"/>
                </a:solidFill>
              </a:rPr>
              <a:t>노드의 </a:t>
            </a:r>
            <a:r>
              <a:rPr lang="ko-KR" altLang="en-US" sz="1400" dirty="0" smtClean="0">
                <a:solidFill>
                  <a:prstClr val="black"/>
                </a:solidFill>
              </a:rPr>
              <a:t>오른쪽 </a:t>
            </a:r>
            <a:r>
              <a:rPr lang="ko-KR" altLang="en-US" sz="1400" dirty="0">
                <a:solidFill>
                  <a:prstClr val="black"/>
                </a:solidFill>
              </a:rPr>
              <a:t>노드가 되도록 연결 </a:t>
            </a:r>
            <a:endParaRPr lang="en-US" altLang="ko-KR" dirty="0">
              <a:solidFill>
                <a:prstClr val="black"/>
              </a:solidFill>
            </a:endParaRPr>
          </a:p>
          <a:p>
            <a:pPr marL="627062" lvl="2" indent="0" eaLnBrk="1" hangingPunct="1">
              <a:buNone/>
            </a:pPr>
            <a:endParaRPr lang="ko-KR" altLang="en-US" dirty="0" smtClean="0"/>
          </a:p>
        </p:txBody>
      </p:sp>
      <p:sp>
        <p:nvSpPr>
          <p:cNvPr id="808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이중 연결 리스트</a:t>
            </a:r>
            <a:endParaRPr lang="ko-KR" altLang="en-US" dirty="0" smtClean="0"/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82" y="4797152"/>
            <a:ext cx="710565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타원 6"/>
          <p:cNvSpPr/>
          <p:nvPr/>
        </p:nvSpPr>
        <p:spPr>
          <a:xfrm>
            <a:off x="6318480" y="5335560"/>
            <a:ext cx="556864" cy="51167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16199" y="1573302"/>
            <a:ext cx="6940177" cy="1855698"/>
            <a:chOff x="1016199" y="1573302"/>
            <a:chExt cx="7153275" cy="2502654"/>
          </a:xfrm>
        </p:grpSpPr>
        <p:pic>
          <p:nvPicPr>
            <p:cNvPr id="849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199" y="2132856"/>
              <a:ext cx="7153275" cy="1943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타원 5"/>
            <p:cNvSpPr/>
            <p:nvPr/>
          </p:nvSpPr>
          <p:spPr>
            <a:xfrm>
              <a:off x="4202816" y="3227365"/>
              <a:ext cx="556864" cy="511679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278674" y="2048947"/>
              <a:ext cx="725373" cy="36160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" name="아래쪽 화살표 1"/>
            <p:cNvSpPr/>
            <p:nvPr/>
          </p:nvSpPr>
          <p:spPr>
            <a:xfrm>
              <a:off x="4597376" y="1573302"/>
              <a:ext cx="144016" cy="36004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원호 14"/>
            <p:cNvSpPr/>
            <p:nvPr/>
          </p:nvSpPr>
          <p:spPr>
            <a:xfrm>
              <a:off x="3823576" y="1933343"/>
              <a:ext cx="2764648" cy="556792"/>
            </a:xfrm>
            <a:prstGeom prst="arc">
              <a:avLst>
                <a:gd name="adj1" fmla="val 10793844"/>
                <a:gd name="adj2" fmla="val 21428812"/>
              </a:avLst>
            </a:prstGeom>
            <a:ln w="190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원호 19"/>
            <p:cNvSpPr/>
            <p:nvPr/>
          </p:nvSpPr>
          <p:spPr>
            <a:xfrm flipH="1" flipV="1">
              <a:off x="3707904" y="2601949"/>
              <a:ext cx="2764648" cy="556792"/>
            </a:xfrm>
            <a:prstGeom prst="arc">
              <a:avLst>
                <a:gd name="adj1" fmla="val 10793844"/>
                <a:gd name="adj2" fmla="val 21428812"/>
              </a:avLst>
            </a:prstGeom>
            <a:ln w="19050">
              <a:solidFill>
                <a:srgbClr val="FF0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952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➋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old.rlink.llink</a:t>
            </a:r>
            <a:r>
              <a:rPr lang="en-US" altLang="ko-KR" dirty="0" smtClean="0"/>
              <a:t> ← </a:t>
            </a:r>
            <a:r>
              <a:rPr lang="en-US" altLang="ko-KR" dirty="0" err="1" smtClean="0"/>
              <a:t>old.llink</a:t>
            </a:r>
            <a:r>
              <a:rPr lang="en-US" altLang="ko-KR" dirty="0" smtClean="0"/>
              <a:t>; </a:t>
            </a:r>
            <a:r>
              <a:rPr lang="ko-KR" altLang="en-US" sz="1400" dirty="0" smtClean="0">
                <a:solidFill>
                  <a:prstClr val="black"/>
                </a:solidFill>
              </a:rPr>
              <a:t>삭제할 노드인 </a:t>
            </a:r>
            <a:r>
              <a:rPr lang="en-US" altLang="ko-KR" sz="1400" dirty="0" smtClean="0">
                <a:solidFill>
                  <a:prstClr val="black"/>
                </a:solidFill>
              </a:rPr>
              <a:t>old </a:t>
            </a:r>
            <a:r>
              <a:rPr lang="ko-KR" altLang="en-US" sz="1400" dirty="0" smtClean="0">
                <a:solidFill>
                  <a:prstClr val="black"/>
                </a:solidFill>
              </a:rPr>
              <a:t>왼쪽 노드 주소</a:t>
            </a:r>
            <a:r>
              <a:rPr lang="en-US" altLang="ko-KR" sz="1400" dirty="0" smtClean="0">
                <a:solidFill>
                  <a:prstClr val="black"/>
                </a:solidFill>
              </a:rPr>
              <a:t>(100)</a:t>
            </a:r>
            <a:r>
              <a:rPr lang="ko-KR" altLang="en-US" sz="1400" dirty="0" smtClean="0">
                <a:solidFill>
                  <a:prstClr val="black"/>
                </a:solidFill>
              </a:rPr>
              <a:t>를 노드 </a:t>
            </a:r>
            <a:r>
              <a:rPr lang="en-US" altLang="ko-KR" sz="1400" dirty="0" smtClean="0">
                <a:solidFill>
                  <a:prstClr val="black"/>
                </a:solidFill>
              </a:rPr>
              <a:t>old</a:t>
            </a:r>
            <a:r>
              <a:rPr lang="ko-KR" altLang="en-US" sz="1400" dirty="0" smtClean="0">
                <a:solidFill>
                  <a:prstClr val="black"/>
                </a:solidFill>
              </a:rPr>
              <a:t>의 </a:t>
            </a:r>
            <a:r>
              <a:rPr lang="en-US" altLang="ko-KR" sz="1400" dirty="0" smtClean="0">
                <a:solidFill>
                  <a:prstClr val="black"/>
                </a:solidFill>
              </a:rPr>
              <a:t/>
            </a:r>
            <a:br>
              <a:rPr lang="en-US" altLang="ko-KR" sz="1400" dirty="0" smtClean="0">
                <a:solidFill>
                  <a:prstClr val="black"/>
                </a:solidFill>
              </a:rPr>
            </a:br>
            <a:r>
              <a:rPr lang="ko-KR" altLang="en-US" sz="1400" dirty="0" smtClean="0">
                <a:solidFill>
                  <a:prstClr val="black"/>
                </a:solidFill>
              </a:rPr>
              <a:t>                                 오른쪽 노드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llink</a:t>
            </a:r>
            <a:r>
              <a:rPr lang="ko-KR" altLang="en-US" sz="1400" dirty="0" smtClean="0">
                <a:solidFill>
                  <a:prstClr val="black"/>
                </a:solidFill>
              </a:rPr>
              <a:t>에 저장하여 노드 </a:t>
            </a:r>
            <a:r>
              <a:rPr lang="en-US" altLang="ko-KR" sz="1400" dirty="0" smtClean="0">
                <a:solidFill>
                  <a:prstClr val="black"/>
                </a:solidFill>
              </a:rPr>
              <a:t>old</a:t>
            </a:r>
            <a:r>
              <a:rPr lang="ko-KR" altLang="en-US" sz="1400" dirty="0" smtClean="0">
                <a:solidFill>
                  <a:prstClr val="black"/>
                </a:solidFill>
              </a:rPr>
              <a:t>의 왼쪽 노드를 노드 </a:t>
            </a:r>
            <a:r>
              <a:rPr lang="en-US" altLang="ko-KR" sz="1400" dirty="0" smtClean="0">
                <a:solidFill>
                  <a:prstClr val="black"/>
                </a:solidFill>
              </a:rPr>
              <a:t>old</a:t>
            </a:r>
            <a:r>
              <a:rPr lang="ko-KR" altLang="en-US" sz="1400" dirty="0" smtClean="0">
                <a:solidFill>
                  <a:prstClr val="black"/>
                </a:solidFill>
              </a:rPr>
              <a:t>의</a:t>
            </a:r>
            <a:r>
              <a:rPr lang="en-US" altLang="ko-KR" sz="1400" dirty="0" smtClean="0">
                <a:solidFill>
                  <a:prstClr val="black"/>
                </a:solidFill>
              </a:rPr>
              <a:t/>
            </a:r>
            <a:br>
              <a:rPr lang="en-US" altLang="ko-KR" sz="1400" dirty="0" smtClean="0">
                <a:solidFill>
                  <a:prstClr val="black"/>
                </a:solidFill>
              </a:rPr>
            </a:br>
            <a:r>
              <a:rPr lang="en-US" altLang="ko-KR" sz="1400" dirty="0" smtClean="0">
                <a:solidFill>
                  <a:prstClr val="black"/>
                </a:solidFill>
              </a:rPr>
              <a:t>                               </a:t>
            </a:r>
            <a:r>
              <a:rPr lang="ko-KR" altLang="en-US" sz="1400" dirty="0" smtClean="0">
                <a:solidFill>
                  <a:prstClr val="black"/>
                </a:solidFill>
              </a:rPr>
              <a:t>  오른쪽 노드의 왼쪽 노드가 되도록 연결 </a:t>
            </a:r>
            <a:endParaRPr lang="en-US" altLang="ko-KR" dirty="0">
              <a:solidFill>
                <a:prstClr val="black"/>
              </a:solidFill>
            </a:endParaRPr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 smtClean="0"/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 smtClean="0"/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 smtClean="0"/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 smtClean="0"/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➌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returnNode</a:t>
            </a:r>
            <a:r>
              <a:rPr lang="en-US" altLang="ko-KR" dirty="0" smtClean="0"/>
              <a:t>(old); </a:t>
            </a:r>
            <a:r>
              <a:rPr lang="ko-KR" altLang="en-US" sz="1400" dirty="0" smtClean="0">
                <a:solidFill>
                  <a:prstClr val="black"/>
                </a:solidFill>
              </a:rPr>
              <a:t>삭제한 </a:t>
            </a:r>
            <a:r>
              <a:rPr lang="en-US" altLang="ko-KR" sz="1400" dirty="0" smtClean="0">
                <a:solidFill>
                  <a:prstClr val="black"/>
                </a:solidFill>
              </a:rPr>
              <a:t>old</a:t>
            </a:r>
            <a:r>
              <a:rPr lang="ko-KR" altLang="en-US" sz="1400" dirty="0" smtClean="0">
                <a:solidFill>
                  <a:prstClr val="black"/>
                </a:solidFill>
              </a:rPr>
              <a:t>의 메모리를 반환 한다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  <a:r>
              <a:rPr lang="ko-KR" altLang="en-US" sz="1400" dirty="0" smtClean="0">
                <a:solidFill>
                  <a:prstClr val="black"/>
                </a:solidFill>
              </a:rPr>
              <a:t> </a:t>
            </a:r>
            <a:endParaRPr lang="en-US" altLang="ko-KR" dirty="0">
              <a:solidFill>
                <a:prstClr val="black"/>
              </a:solidFill>
            </a:endParaRPr>
          </a:p>
          <a:p>
            <a:pPr marL="627062" lvl="2" indent="0" eaLnBrk="1" hangingPunct="1">
              <a:lnSpc>
                <a:spcPct val="90000"/>
              </a:lnSpc>
              <a:buNone/>
            </a:pPr>
            <a:endParaRPr lang="ko-KR" altLang="en-US" dirty="0" smtClean="0"/>
          </a:p>
        </p:txBody>
      </p:sp>
      <p:sp>
        <p:nvSpPr>
          <p:cNvPr id="808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이중 연결 리스트</a:t>
            </a:r>
            <a:endParaRPr lang="ko-KR" altLang="en-US" dirty="0" smtClean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92896"/>
            <a:ext cx="6869956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타원 4"/>
          <p:cNvSpPr/>
          <p:nvPr/>
        </p:nvSpPr>
        <p:spPr>
          <a:xfrm>
            <a:off x="3357464" y="2930133"/>
            <a:ext cx="556864" cy="445147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6228184" y="2928613"/>
            <a:ext cx="556864" cy="445147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63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최종 결과</a:t>
            </a:r>
          </a:p>
        </p:txBody>
      </p:sp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smtClean="0"/>
              <a:t>. </a:t>
            </a:r>
            <a:r>
              <a:rPr lang="ko-KR" altLang="en-US" smtClean="0"/>
              <a:t>이중 연결 리스트</a:t>
            </a:r>
            <a:endParaRPr lang="ko-KR" altLang="en-US" dirty="0" smtClean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717232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05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이중 </a:t>
            </a:r>
            <a:r>
              <a:rPr lang="ko-KR" altLang="en-US" dirty="0"/>
              <a:t>연결 리스트 </a:t>
            </a:r>
            <a:r>
              <a:rPr lang="ko-KR" altLang="en-US"/>
              <a:t>프로그램 </a:t>
            </a:r>
            <a:r>
              <a:rPr lang="en-US" altLang="ko-KR" smtClean="0"/>
              <a:t> </a:t>
            </a:r>
            <a:r>
              <a:rPr lang="en-US" altLang="ko-KR"/>
              <a:t>: </a:t>
            </a:r>
            <a:r>
              <a:rPr lang="ko-KR" altLang="en-US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203p</a:t>
            </a:r>
            <a:endParaRPr lang="ko-KR" altLang="en-US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이중 연결 리스트</a:t>
            </a:r>
            <a:endParaRPr lang="ko-KR" alt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132856"/>
            <a:ext cx="5616624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71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알고리즘 문제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908720"/>
            <a:ext cx="770275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r>
              <a:rPr lang="en-US" altLang="ko-KR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</a:t>
            </a:r>
            <a:r>
              <a:rPr lang="ko-KR" altLang="en-US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연속되는 두 수 </a:t>
            </a:r>
            <a:r>
              <a:rPr lang="en-US" altLang="ko-KR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(1*2)+(2*3)+(3*4)+....50</a:t>
            </a:r>
            <a:r>
              <a:rPr lang="ko-KR" altLang="en-US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 까지 </a:t>
            </a:r>
            <a:r>
              <a:rPr lang="ko-KR" altLang="en-US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 구하기 알고리즘</a:t>
            </a:r>
            <a:endParaRPr lang="ko-KR" altLang="en-US" sz="1800" kern="0" spc="0" dirty="0">
              <a:solidFill>
                <a:srgbClr val="0000FF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1628800"/>
            <a:ext cx="70567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0000FF"/>
                </a:solidFill>
                <a:latin typeface="+mn-ea"/>
                <a:ea typeface="+mn-ea"/>
              </a:rPr>
              <a:t>1) </a:t>
            </a:r>
            <a:r>
              <a:rPr lang="ko-KR" altLang="en-US" sz="1600" b="1" dirty="0" smtClean="0">
                <a:solidFill>
                  <a:srgbClr val="0000FF"/>
                </a:solidFill>
                <a:latin typeface="+mn-ea"/>
                <a:ea typeface="+mn-ea"/>
              </a:rPr>
              <a:t>문제 분석</a:t>
            </a:r>
            <a:r>
              <a:rPr lang="en-US" altLang="ko-KR" sz="1600" b="1" dirty="0" smtClean="0">
                <a:solidFill>
                  <a:srgbClr val="0000FF"/>
                </a:solidFill>
                <a:latin typeface="+mn-ea"/>
                <a:ea typeface="+mn-ea"/>
              </a:rPr>
              <a:t/>
            </a:r>
            <a:br>
              <a:rPr lang="en-US" altLang="ko-KR" sz="1600" b="1" dirty="0" smtClean="0"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en-US" altLang="ko-KR" sz="1600" b="1" dirty="0" smtClean="0">
                <a:latin typeface="+mn-ea"/>
                <a:ea typeface="+mn-ea"/>
              </a:rPr>
              <a:t>    ① 50</a:t>
            </a:r>
            <a:r>
              <a:rPr lang="ko-KR" altLang="en-US" sz="1600" b="1" dirty="0" smtClean="0">
                <a:latin typeface="+mn-ea"/>
                <a:ea typeface="+mn-ea"/>
              </a:rPr>
              <a:t>까지 카운터 한다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+mn-ea"/>
                <a:ea typeface="+mn-ea"/>
              </a:rPr>
              <a:t>         - </a:t>
            </a:r>
            <a:r>
              <a:rPr lang="ko-KR" altLang="en-US" sz="1600" b="1" dirty="0" smtClean="0">
                <a:latin typeface="+mn-ea"/>
                <a:ea typeface="+mn-ea"/>
              </a:rPr>
              <a:t>증가치 </a:t>
            </a:r>
            <a:r>
              <a:rPr lang="en-US" altLang="ko-KR" sz="1600" b="1" dirty="0" smtClean="0">
                <a:latin typeface="+mn-ea"/>
                <a:ea typeface="+mn-ea"/>
              </a:rPr>
              <a:t>= 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+1 </a:t>
            </a:r>
            <a:r>
              <a:rPr lang="en-US" altLang="ko-KR" sz="1600" b="1" dirty="0" smtClean="0"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</a:rPr>
              <a:t>카운터 변수 </a:t>
            </a:r>
            <a:r>
              <a:rPr lang="en-US" altLang="ko-KR" sz="1600" b="1" dirty="0" smtClean="0">
                <a:latin typeface="+mn-ea"/>
                <a:ea typeface="+mn-ea"/>
              </a:rPr>
              <a:t>=C  </a:t>
            </a:r>
            <a:r>
              <a:rPr lang="en-US" altLang="ko-KR" sz="1600" b="1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→ C = C + 1</a:t>
            </a:r>
            <a:r>
              <a:rPr lang="en-US" altLang="ko-KR" sz="1600" b="1" dirty="0" smtClean="0">
                <a:latin typeface="+mn-ea"/>
                <a:ea typeface="+mn-ea"/>
              </a:rPr>
              <a:t/>
            </a:r>
            <a:br>
              <a:rPr lang="en-US" altLang="ko-KR" sz="1600" b="1" dirty="0" smtClean="0">
                <a:latin typeface="+mn-ea"/>
                <a:ea typeface="+mn-ea"/>
              </a:rPr>
            </a:br>
            <a:r>
              <a:rPr lang="en-US" altLang="ko-KR" sz="1600" b="1" dirty="0" smtClean="0">
                <a:latin typeface="+mn-ea"/>
                <a:ea typeface="+mn-ea"/>
              </a:rPr>
              <a:t>    ② </a:t>
            </a:r>
            <a:r>
              <a:rPr lang="ko-KR" altLang="en-US" sz="1600" b="1" dirty="0" smtClean="0">
                <a:latin typeface="+mn-ea"/>
                <a:ea typeface="+mn-ea"/>
              </a:rPr>
              <a:t>항</a:t>
            </a:r>
            <a:r>
              <a:rPr lang="en-US" altLang="ko-KR" sz="1600" b="1" dirty="0" smtClean="0"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</a:rPr>
              <a:t>분석 </a:t>
            </a:r>
            <a:r>
              <a:rPr lang="en-US" altLang="ko-KR" sz="1600" b="1" dirty="0" smtClean="0">
                <a:latin typeface="+mn-ea"/>
                <a:ea typeface="+mn-ea"/>
              </a:rPr>
              <a:t>= </a:t>
            </a:r>
            <a:r>
              <a:rPr lang="en-US" altLang="ko-KR" sz="16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en-US" altLang="ko-KR" sz="16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6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* 2 ) + ( </a:t>
            </a:r>
            <a:r>
              <a:rPr lang="en-US" altLang="ko-KR" sz="16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6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* 3 )+  ……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- </a:t>
            </a:r>
            <a:r>
              <a:rPr lang="ko-KR" altLang="en-US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카운터 값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ko-KR" altLang="en-US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해주면 항</a:t>
            </a: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ko-KR" altLang="en-US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된다</a:t>
            </a:r>
            <a:r>
              <a:rPr lang="en-US" altLang="ko-KR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- </a:t>
            </a:r>
            <a:r>
              <a:rPr lang="ko-KR" altLang="en-US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 변수 </a:t>
            </a:r>
            <a:r>
              <a:rPr lang="en-US" altLang="ko-KR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M,  M=C+1</a:t>
            </a:r>
            <a:endParaRPr lang="en-US" altLang="ko-KR" sz="1600" b="1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+mn-ea"/>
                <a:ea typeface="+mn-ea"/>
              </a:rPr>
              <a:t>    ③ </a:t>
            </a:r>
            <a:r>
              <a:rPr lang="ko-KR" altLang="en-US" sz="1600" b="1" dirty="0" smtClean="0">
                <a:latin typeface="+mn-ea"/>
                <a:ea typeface="+mn-ea"/>
              </a:rPr>
              <a:t>항의 합 분석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+mn-ea"/>
              </a:rPr>
              <a:t>         - </a:t>
            </a:r>
            <a:r>
              <a:rPr lang="ko-KR" altLang="en-US" sz="1600" b="1" dirty="0">
                <a:latin typeface="+mn-ea"/>
              </a:rPr>
              <a:t>항의 합 변수 </a:t>
            </a:r>
            <a:r>
              <a:rPr lang="en-US" altLang="ko-KR" sz="1600" b="1" dirty="0">
                <a:latin typeface="+mn-ea"/>
              </a:rPr>
              <a:t>= </a:t>
            </a:r>
            <a:r>
              <a:rPr lang="en-US" altLang="ko-KR" sz="1600" b="1" dirty="0" smtClean="0">
                <a:latin typeface="+mn-ea"/>
              </a:rPr>
              <a:t>hap(H) 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  <a:ea typeface="+mn-ea"/>
              </a:rPr>
              <a:t>        - </a:t>
            </a:r>
            <a:r>
              <a:rPr lang="ko-KR" altLang="en-US" sz="1600" b="1" dirty="0" smtClean="0">
                <a:latin typeface="+mn-ea"/>
                <a:ea typeface="+mn-ea"/>
              </a:rPr>
              <a:t>연산한 각 항을 더해준다</a:t>
            </a:r>
            <a:r>
              <a:rPr lang="en-US" altLang="ko-KR" sz="1600" b="1" dirty="0" smtClean="0">
                <a:latin typeface="+mn-ea"/>
                <a:ea typeface="+mn-ea"/>
              </a:rPr>
              <a:t>.  H=H+(C*M)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+mn-ea"/>
                <a:ea typeface="+mn-ea"/>
              </a:rPr>
              <a:t>    ④ </a:t>
            </a:r>
            <a:r>
              <a:rPr lang="ko-KR" altLang="en-US" sz="1600" b="1" dirty="0" smtClean="0">
                <a:latin typeface="+mn-ea"/>
                <a:ea typeface="+mn-ea"/>
              </a:rPr>
              <a:t>비교</a:t>
            </a:r>
            <a:r>
              <a:rPr lang="en-US" altLang="ko-KR" sz="1600" b="1" dirty="0" smtClean="0"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</a:rPr>
              <a:t>판단 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  <a:ea typeface="+mn-ea"/>
              </a:rPr>
              <a:t>       - C</a:t>
            </a:r>
            <a:r>
              <a:rPr lang="ko-KR" altLang="en-US" sz="1600" b="1" dirty="0" smtClean="0">
                <a:latin typeface="+mn-ea"/>
                <a:ea typeface="+mn-ea"/>
              </a:rPr>
              <a:t>가 </a:t>
            </a:r>
            <a:r>
              <a:rPr lang="en-US" altLang="ko-KR" sz="1600" b="1" dirty="0" smtClean="0">
                <a:latin typeface="+mn-ea"/>
                <a:ea typeface="+mn-ea"/>
              </a:rPr>
              <a:t>50</a:t>
            </a:r>
            <a:r>
              <a:rPr lang="ko-KR" altLang="en-US" sz="1600" b="1" dirty="0" smtClean="0">
                <a:latin typeface="+mn-ea"/>
                <a:ea typeface="+mn-ea"/>
              </a:rPr>
              <a:t>인지 </a:t>
            </a:r>
            <a:r>
              <a:rPr lang="en-US" altLang="ko-KR" sz="1600" b="1" dirty="0" smtClean="0">
                <a:latin typeface="+mn-ea"/>
                <a:ea typeface="+mn-ea"/>
              </a:rPr>
              <a:t>(&gt;, &gt;, = </a:t>
            </a:r>
            <a:r>
              <a:rPr lang="ko-KR" altLang="en-US" sz="1600" b="1" dirty="0" smtClean="0">
                <a:latin typeface="+mn-ea"/>
                <a:ea typeface="+mn-ea"/>
              </a:rPr>
              <a:t>등</a:t>
            </a:r>
            <a:r>
              <a:rPr lang="en-US" altLang="ko-KR" sz="1600" b="1" dirty="0" smtClean="0">
                <a:latin typeface="+mn-ea"/>
                <a:ea typeface="+mn-ea"/>
              </a:rPr>
              <a:t>)?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852936"/>
            <a:ext cx="1841178" cy="9669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8229600" y="1054080"/>
              <a:ext cx="514800" cy="33696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20240" y="1044720"/>
                <a:ext cx="533520" cy="3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21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알고리즘 문제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876041"/>
            <a:ext cx="2693366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r>
              <a:rPr lang="en-US" altLang="ko-KR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절차 </a:t>
            </a:r>
            <a:r>
              <a:rPr lang="ko-KR" altLang="en-US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  <a:r>
              <a:rPr lang="en-US" altLang="ko-KR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순서도</a:t>
            </a:r>
            <a:r>
              <a:rPr lang="en-US" altLang="ko-KR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kern="0" spc="0" dirty="0">
              <a:solidFill>
                <a:srgbClr val="0000FF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7" name="순서도: 수행의 시작/종료 6"/>
          <p:cNvSpPr/>
          <p:nvPr/>
        </p:nvSpPr>
        <p:spPr>
          <a:xfrm>
            <a:off x="5681579" y="1380211"/>
            <a:ext cx="1440160" cy="451935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sp>
        <p:nvSpPr>
          <p:cNvPr id="8" name="순서도: 문서 7"/>
          <p:cNvSpPr/>
          <p:nvPr/>
        </p:nvSpPr>
        <p:spPr>
          <a:xfrm>
            <a:off x="5712379" y="2862385"/>
            <a:ext cx="1418504" cy="619776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출력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7781211" y="2824875"/>
            <a:ext cx="751229" cy="657286"/>
            <a:chOff x="7878052" y="2726634"/>
            <a:chExt cx="751229" cy="657286"/>
          </a:xfrm>
        </p:grpSpPr>
        <p:grpSp>
          <p:nvGrpSpPr>
            <p:cNvPr id="10" name="그룹 9"/>
            <p:cNvGrpSpPr/>
            <p:nvPr/>
          </p:nvGrpSpPr>
          <p:grpSpPr>
            <a:xfrm>
              <a:off x="7883300" y="2726634"/>
              <a:ext cx="347203" cy="657286"/>
              <a:chOff x="6228184" y="5517232"/>
              <a:chExt cx="576064" cy="955086"/>
            </a:xfrm>
          </p:grpSpPr>
          <p:cxnSp>
            <p:nvCxnSpPr>
              <p:cNvPr id="12" name="직선 화살표 연결선 11"/>
              <p:cNvCxnSpPr/>
              <p:nvPr/>
            </p:nvCxnSpPr>
            <p:spPr>
              <a:xfrm>
                <a:off x="6228184" y="5517232"/>
                <a:ext cx="576064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6228184" y="5517232"/>
                <a:ext cx="0" cy="95508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6228184" y="6472318"/>
                <a:ext cx="28803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7878052" y="2950921"/>
              <a:ext cx="7512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반복 순환</a:t>
              </a:r>
              <a:endParaRPr lang="ko-KR" altLang="en-US" sz="1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5" name="순서도: 대체 처리 14"/>
          <p:cNvSpPr/>
          <p:nvPr/>
        </p:nvSpPr>
        <p:spPr>
          <a:xfrm>
            <a:off x="5738728" y="2149281"/>
            <a:ext cx="1428760" cy="42069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처리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(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자료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)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16" name="순서도: 준비 15"/>
          <p:cNvSpPr/>
          <p:nvPr/>
        </p:nvSpPr>
        <p:spPr>
          <a:xfrm>
            <a:off x="7239980" y="1342186"/>
            <a:ext cx="1440160" cy="453819"/>
          </a:xfrm>
          <a:prstGeom prst="flowChartPrepara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초기값</a:t>
            </a:r>
          </a:p>
        </p:txBody>
      </p:sp>
      <p:sp>
        <p:nvSpPr>
          <p:cNvPr id="18" name="순서도: 판단 17"/>
          <p:cNvSpPr/>
          <p:nvPr/>
        </p:nvSpPr>
        <p:spPr>
          <a:xfrm>
            <a:off x="7308529" y="1968556"/>
            <a:ext cx="1428760" cy="648072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비교</a:t>
            </a:r>
            <a:endParaRPr lang="en-US" altLang="ko-KR" sz="1000" b="1" dirty="0" smtClean="0">
              <a:solidFill>
                <a:srgbClr val="0000CC"/>
              </a:solidFill>
              <a:latin typeface="+mn-ea"/>
            </a:endParaRPr>
          </a:p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판단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56021" y="3697126"/>
            <a:ext cx="751237" cy="288032"/>
            <a:chOff x="6523662" y="4264266"/>
            <a:chExt cx="751237" cy="288032"/>
          </a:xfrm>
        </p:grpSpPr>
        <p:cxnSp>
          <p:nvCxnSpPr>
            <p:cNvPr id="20" name="직선 화살표 연결선 19"/>
            <p:cNvCxnSpPr/>
            <p:nvPr/>
          </p:nvCxnSpPr>
          <p:spPr>
            <a:xfrm>
              <a:off x="6523662" y="4264266"/>
              <a:ext cx="0" cy="2880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565647" y="4264266"/>
              <a:ext cx="7092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진행방향</a:t>
              </a:r>
              <a:endParaRPr lang="ko-KR" altLang="en-US" sz="1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5580112" y="1124744"/>
            <a:ext cx="3240360" cy="31683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20603" y="5158701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&lt;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79175" y="3870054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&lt;=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58517" y="3540349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=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61225" y="3870055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&lt;&gt;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11067" y="388908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&gt;=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48671" y="3552824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&gt;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9" name="순서도: 수행의 시작/종료 28"/>
          <p:cNvSpPr/>
          <p:nvPr/>
        </p:nvSpPr>
        <p:spPr>
          <a:xfrm>
            <a:off x="1747062" y="1577976"/>
            <a:ext cx="1440160" cy="417461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sp>
        <p:nvSpPr>
          <p:cNvPr id="30" name="순서도: 준비 29"/>
          <p:cNvSpPr/>
          <p:nvPr/>
        </p:nvSpPr>
        <p:spPr>
          <a:xfrm>
            <a:off x="1747062" y="2249127"/>
            <a:ext cx="1440160" cy="453819"/>
          </a:xfrm>
          <a:prstGeom prst="flowChartPrepara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  <a:latin typeface="+mn-ea"/>
              </a:rPr>
              <a:t>C=?, M=?, H=?</a:t>
            </a:r>
            <a:endParaRPr lang="ko-KR" altLang="en-US" sz="800" b="1" dirty="0" smtClean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467142" y="2004592"/>
            <a:ext cx="0" cy="252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순서도: 대체 처리 33"/>
          <p:cNvSpPr/>
          <p:nvPr/>
        </p:nvSpPr>
        <p:spPr>
          <a:xfrm>
            <a:off x="1747062" y="2956636"/>
            <a:ext cx="1428760" cy="297527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C=C+1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35" name="순서도: 대체 처리 34"/>
          <p:cNvSpPr/>
          <p:nvPr/>
        </p:nvSpPr>
        <p:spPr>
          <a:xfrm>
            <a:off x="1747062" y="3507853"/>
            <a:ext cx="1428760" cy="297527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M=C+1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36" name="순서도: 대체 처리 35"/>
          <p:cNvSpPr/>
          <p:nvPr/>
        </p:nvSpPr>
        <p:spPr>
          <a:xfrm>
            <a:off x="1747062" y="4059070"/>
            <a:ext cx="1428760" cy="297527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H=H+(C * M)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37" name="순서도: 문서 36"/>
          <p:cNvSpPr/>
          <p:nvPr/>
        </p:nvSpPr>
        <p:spPr>
          <a:xfrm>
            <a:off x="1747062" y="4610287"/>
            <a:ext cx="1418504" cy="41918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H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38" name="순서도: 판단 37"/>
          <p:cNvSpPr/>
          <p:nvPr/>
        </p:nvSpPr>
        <p:spPr>
          <a:xfrm>
            <a:off x="1747062" y="5283159"/>
            <a:ext cx="1428760" cy="480845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C : 50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39" name="순서도: 수행의 시작/종료 38"/>
          <p:cNvSpPr/>
          <p:nvPr/>
        </p:nvSpPr>
        <p:spPr>
          <a:xfrm>
            <a:off x="1747062" y="6017695"/>
            <a:ext cx="1440160" cy="417461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1381649" y="2871528"/>
            <a:ext cx="1044000" cy="2654847"/>
            <a:chOff x="6228182" y="5517232"/>
            <a:chExt cx="1732166" cy="955086"/>
          </a:xfrm>
        </p:grpSpPr>
        <p:cxnSp>
          <p:nvCxnSpPr>
            <p:cNvPr id="43" name="직선 화살표 연결선 42"/>
            <p:cNvCxnSpPr/>
            <p:nvPr/>
          </p:nvCxnSpPr>
          <p:spPr>
            <a:xfrm>
              <a:off x="6228182" y="5517232"/>
              <a:ext cx="17321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6228184" y="5517232"/>
              <a:ext cx="0" cy="95508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6228184" y="6472318"/>
              <a:ext cx="59729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6" name="직선 화살표 연결선 45"/>
          <p:cNvCxnSpPr/>
          <p:nvPr/>
        </p:nvCxnSpPr>
        <p:spPr>
          <a:xfrm>
            <a:off x="2463720" y="2699629"/>
            <a:ext cx="0" cy="252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2467142" y="3255853"/>
            <a:ext cx="0" cy="252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2463720" y="3820236"/>
            <a:ext cx="0" cy="252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2463720" y="4358287"/>
            <a:ext cx="0" cy="252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2463720" y="5029469"/>
            <a:ext cx="0" cy="252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2463720" y="5765695"/>
            <a:ext cx="0" cy="252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67948" y="5691481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&gt;=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190" y="1058087"/>
            <a:ext cx="2226018" cy="234716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3198219" y="2871528"/>
            <a:ext cx="1388522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dirty="0" smtClean="0">
                <a:latin typeface="+mn-ea"/>
                <a:ea typeface="+mn-ea"/>
              </a:rPr>
              <a:t>1~50</a:t>
            </a:r>
            <a:r>
              <a:rPr lang="ko-KR" altLang="en-US" sz="1200" b="1" kern="0" dirty="0" smtClean="0">
                <a:latin typeface="+mn-ea"/>
                <a:ea typeface="+mn-ea"/>
              </a:rPr>
              <a:t>까지 카운터</a:t>
            </a:r>
            <a:endParaRPr lang="ko-KR" altLang="en-US" sz="1200" b="1" kern="0" spc="0" dirty="0">
              <a:effectLst/>
              <a:latin typeface="+mn-ea"/>
              <a:ea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199021" y="3462717"/>
            <a:ext cx="1617751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latin typeface="+mn-ea"/>
                <a:ea typeface="+mn-ea"/>
              </a:rPr>
              <a:t>카운터 값 </a:t>
            </a:r>
            <a:r>
              <a:rPr lang="en-US" altLang="ko-KR" sz="1200" b="1" kern="0" dirty="0" smtClean="0">
                <a:latin typeface="+mn-ea"/>
                <a:ea typeface="+mn-ea"/>
              </a:rPr>
              <a:t>+1</a:t>
            </a:r>
            <a:r>
              <a:rPr lang="ko-KR" altLang="en-US" sz="1200" b="1" kern="0" dirty="0" smtClean="0">
                <a:latin typeface="+mn-ea"/>
                <a:ea typeface="+mn-ea"/>
              </a:rPr>
              <a:t>씩 증가</a:t>
            </a:r>
            <a:endParaRPr lang="ko-KR" altLang="en-US" sz="1200" b="1" kern="0" spc="0" dirty="0">
              <a:effectLst/>
              <a:latin typeface="+mn-ea"/>
              <a:ea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200624" y="3968799"/>
            <a:ext cx="1951175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latin typeface="+mn-ea"/>
                <a:ea typeface="+mn-ea"/>
              </a:rPr>
              <a:t>합</a:t>
            </a:r>
            <a:r>
              <a:rPr lang="en-US" altLang="ko-KR" sz="1200" b="1" kern="0" dirty="0" smtClean="0">
                <a:latin typeface="+mn-ea"/>
                <a:ea typeface="+mn-ea"/>
              </a:rPr>
              <a:t>+</a:t>
            </a:r>
            <a:r>
              <a:rPr lang="ko-KR" altLang="en-US" sz="1200" b="1" kern="0" dirty="0" smtClean="0">
                <a:latin typeface="+mn-ea"/>
                <a:ea typeface="+mn-ea"/>
              </a:rPr>
              <a:t>항 곱셈</a:t>
            </a:r>
            <a:r>
              <a:rPr lang="en-US" altLang="ko-KR" sz="1200" b="1" kern="0" dirty="0" smtClean="0">
                <a:latin typeface="+mn-ea"/>
                <a:ea typeface="+mn-ea"/>
              </a:rPr>
              <a:t>(n*m)</a:t>
            </a:r>
            <a:r>
              <a:rPr lang="ko-KR" altLang="en-US" sz="1200" b="1" kern="0" dirty="0" smtClean="0">
                <a:latin typeface="+mn-ea"/>
                <a:ea typeface="+mn-ea"/>
              </a:rPr>
              <a:t> 값 저장</a:t>
            </a:r>
            <a:endParaRPr lang="ko-KR" altLang="en-US" sz="1200" b="1" kern="0" spc="0" dirty="0">
              <a:effectLst/>
              <a:latin typeface="+mn-ea"/>
              <a:ea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218257" y="4570593"/>
            <a:ext cx="700833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latin typeface="+mn-ea"/>
                <a:ea typeface="+mn-ea"/>
              </a:rPr>
              <a:t>합</a:t>
            </a:r>
            <a:r>
              <a:rPr lang="en-US" altLang="ko-KR" sz="1200" b="1" kern="0" dirty="0" smtClean="0">
                <a:latin typeface="+mn-ea"/>
                <a:ea typeface="+mn-ea"/>
              </a:rPr>
              <a:t> </a:t>
            </a:r>
            <a:r>
              <a:rPr lang="ko-KR" altLang="en-US" sz="1200" b="1" kern="0" dirty="0" smtClean="0">
                <a:latin typeface="+mn-ea"/>
                <a:ea typeface="+mn-ea"/>
              </a:rPr>
              <a:t>출력</a:t>
            </a:r>
            <a:endParaRPr lang="ko-KR" altLang="en-US" sz="1200" b="1" kern="0" spc="0" dirty="0">
              <a:effectLst/>
              <a:latin typeface="+mn-ea"/>
              <a:ea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214249" y="5301205"/>
            <a:ext cx="1540806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dirty="0" smtClean="0">
                <a:latin typeface="+mn-ea"/>
                <a:ea typeface="+mn-ea"/>
              </a:rPr>
              <a:t>50</a:t>
            </a:r>
            <a:r>
              <a:rPr lang="ko-KR" altLang="en-US" sz="1200" b="1" kern="0" dirty="0" smtClean="0">
                <a:latin typeface="+mn-ea"/>
                <a:ea typeface="+mn-ea"/>
              </a:rPr>
              <a:t>보다 적으로 순회</a:t>
            </a:r>
            <a:endParaRPr lang="ko-KR" altLang="en-US" sz="1200" b="1" kern="0" spc="0" dirty="0"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60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알고리즘 문제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25202" y="876041"/>
            <a:ext cx="177805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r>
              <a:rPr lang="en-US" altLang="ko-KR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</a:t>
            </a:r>
            <a:r>
              <a:rPr lang="ko-KR" altLang="en-US" sz="1800" kern="0" dirty="0" err="1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로직</a:t>
            </a:r>
            <a:r>
              <a:rPr lang="ko-KR" altLang="en-US" sz="18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분석</a:t>
            </a:r>
            <a:endParaRPr lang="ko-KR" altLang="en-US" sz="1800" kern="0" spc="0" dirty="0">
              <a:solidFill>
                <a:srgbClr val="0000FF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845" y="1089110"/>
            <a:ext cx="2226018" cy="23471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489827"/>
              </p:ext>
            </p:extLst>
          </p:nvPr>
        </p:nvGraphicFramePr>
        <p:xfrm>
          <a:off x="3563888" y="3068960"/>
          <a:ext cx="532859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527">
                  <a:extLst>
                    <a:ext uri="{9D8B030D-6E8A-4147-A177-3AD203B41FA5}">
                      <a16:colId xmlns:a16="http://schemas.microsoft.com/office/drawing/2014/main" val="4139776161"/>
                    </a:ext>
                  </a:extLst>
                </a:gridCol>
                <a:gridCol w="781527">
                  <a:extLst>
                    <a:ext uri="{9D8B030D-6E8A-4147-A177-3AD203B41FA5}">
                      <a16:colId xmlns:a16="http://schemas.microsoft.com/office/drawing/2014/main" val="2256045189"/>
                    </a:ext>
                  </a:extLst>
                </a:gridCol>
                <a:gridCol w="1278862">
                  <a:extLst>
                    <a:ext uri="{9D8B030D-6E8A-4147-A177-3AD203B41FA5}">
                      <a16:colId xmlns:a16="http://schemas.microsoft.com/office/drawing/2014/main" val="3814289135"/>
                    </a:ext>
                  </a:extLst>
                </a:gridCol>
                <a:gridCol w="923623">
                  <a:extLst>
                    <a:ext uri="{9D8B030D-6E8A-4147-A177-3AD203B41FA5}">
                      <a16:colId xmlns:a16="http://schemas.microsoft.com/office/drawing/2014/main" val="4127225159"/>
                    </a:ext>
                  </a:extLst>
                </a:gridCol>
                <a:gridCol w="674955">
                  <a:extLst>
                    <a:ext uri="{9D8B030D-6E8A-4147-A177-3AD203B41FA5}">
                      <a16:colId xmlns:a16="http://schemas.microsoft.com/office/drawing/2014/main" val="1922621456"/>
                    </a:ext>
                  </a:extLst>
                </a:gridCol>
                <a:gridCol w="888099">
                  <a:extLst>
                    <a:ext uri="{9D8B030D-6E8A-4147-A177-3AD203B41FA5}">
                      <a16:colId xmlns:a16="http://schemas.microsoft.com/office/drawing/2014/main" val="3890502337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C=?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M=?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H=?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7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C=C+1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M=C+1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H=H+(C * M)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C&lt;50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6323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=1+1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2=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+(1*2)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1&lt;50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순회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34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=2+1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8=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+(2*3)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2&lt;50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=1+1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20=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+(3*4)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3&lt;50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918820"/>
                  </a:ext>
                </a:extLst>
              </a:tr>
            </a:tbl>
          </a:graphicData>
        </a:graphic>
      </p:graphicFrame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988840"/>
            <a:ext cx="2808312" cy="396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0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알고리즘 문제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1467" y="908720"/>
            <a:ext cx="663194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r>
              <a:rPr lang="en-US" altLang="ko-KR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800" kern="0" baseline="30000" dirty="0">
                <a:solidFill>
                  <a:srgbClr val="0000FF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18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800" kern="0" baseline="300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lang="en-US" altLang="ko-KR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800" kern="0" baseline="300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en-US" altLang="ko-KR" sz="1800" kern="0" baseline="300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... </a:t>
            </a:r>
            <a:r>
              <a:rPr lang="en-US" altLang="ko-KR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800" kern="0" baseline="300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 </a:t>
            </a:r>
            <a:r>
              <a:rPr lang="ko-KR" altLang="en-US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</a:t>
            </a:r>
            <a:r>
              <a:rPr lang="ko-KR" altLang="en-US" sz="18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거듭제곱</a:t>
            </a:r>
            <a:r>
              <a:rPr lang="ko-KR" altLang="en-US" sz="18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구하기와 </a:t>
            </a:r>
            <a:r>
              <a:rPr lang="ko-KR" altLang="en-US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총합</a:t>
            </a:r>
            <a:r>
              <a:rPr lang="ko-KR" altLang="en-US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구하기</a:t>
            </a:r>
            <a:endParaRPr lang="ko-KR" altLang="en-US" sz="1800" kern="0" spc="0" dirty="0">
              <a:solidFill>
                <a:srgbClr val="0000FF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584" y="1556792"/>
            <a:ext cx="705678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0000FF"/>
                </a:solidFill>
                <a:latin typeface="+mn-ea"/>
                <a:ea typeface="+mn-ea"/>
              </a:rPr>
              <a:t>1) </a:t>
            </a:r>
            <a:r>
              <a:rPr lang="ko-KR" altLang="en-US" sz="1600" b="1" dirty="0" smtClean="0">
                <a:solidFill>
                  <a:srgbClr val="0000FF"/>
                </a:solidFill>
                <a:latin typeface="+mn-ea"/>
                <a:ea typeface="+mn-ea"/>
              </a:rPr>
              <a:t>문제 분석  </a:t>
            </a:r>
            <a:r>
              <a:rPr lang="en-US" altLang="ko-KR" sz="1600" b="1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ko-KR" altLang="en-US" sz="1600" b="1" dirty="0" smtClean="0">
                <a:solidFill>
                  <a:srgbClr val="0000FF"/>
                </a:solidFill>
                <a:latin typeface="+mn-ea"/>
                <a:ea typeface="+mn-ea"/>
              </a:rPr>
              <a:t>참고 </a:t>
            </a:r>
            <a:r>
              <a:rPr lang="en-US" altLang="ko-KR" sz="1600" b="1" dirty="0" smtClean="0">
                <a:solidFill>
                  <a:srgbClr val="0000FF"/>
                </a:solidFill>
                <a:latin typeface="+mn-ea"/>
                <a:ea typeface="+mn-ea"/>
              </a:rPr>
              <a:t>X</a:t>
            </a:r>
            <a:r>
              <a:rPr lang="en-US" altLang="ko-KR" sz="1600" b="1" baseline="30000" dirty="0" smtClean="0">
                <a:solidFill>
                  <a:srgbClr val="FF0000"/>
                </a:solidFill>
                <a:latin typeface="+mn-ea"/>
                <a:ea typeface="+mn-ea"/>
              </a:rPr>
              <a:t>0</a:t>
            </a:r>
            <a:r>
              <a:rPr lang="ko-KR" altLang="en-US" sz="1600" b="1" dirty="0" smtClean="0">
                <a:solidFill>
                  <a:srgbClr val="0000FF"/>
                </a:solidFill>
                <a:latin typeface="+mn-ea"/>
                <a:ea typeface="+mn-ea"/>
              </a:rPr>
              <a:t>은 무조건 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ko-KR" altLang="en-US" sz="1600" b="1" dirty="0" smtClean="0">
                <a:solidFill>
                  <a:srgbClr val="0000FF"/>
                </a:solidFill>
                <a:latin typeface="+mn-ea"/>
                <a:ea typeface="+mn-ea"/>
              </a:rPr>
              <a:t>이다</a:t>
            </a:r>
            <a:r>
              <a:rPr lang="en-US" altLang="ko-KR" sz="1600" b="1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br>
              <a:rPr lang="en-US" altLang="ko-KR" sz="1600" b="1" dirty="0" smtClean="0"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en-US" altLang="ko-KR" sz="1600" b="1" dirty="0" smtClean="0">
                <a:latin typeface="+mn-ea"/>
                <a:ea typeface="+mn-ea"/>
              </a:rPr>
              <a:t>    ① 10</a:t>
            </a:r>
            <a:r>
              <a:rPr lang="ko-KR" altLang="en-US" sz="1600" b="1" dirty="0" smtClean="0">
                <a:latin typeface="+mn-ea"/>
                <a:ea typeface="+mn-ea"/>
              </a:rPr>
              <a:t>까지 카운터 한다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+mn-ea"/>
                <a:ea typeface="+mn-ea"/>
              </a:rPr>
              <a:t>         - </a:t>
            </a:r>
            <a:r>
              <a:rPr lang="ko-KR" altLang="en-US" sz="1600" b="1" dirty="0" smtClean="0">
                <a:latin typeface="+mn-ea"/>
                <a:ea typeface="+mn-ea"/>
              </a:rPr>
              <a:t>증가치 </a:t>
            </a:r>
            <a:r>
              <a:rPr lang="en-US" altLang="ko-KR" sz="1600" b="1" dirty="0" smtClean="0">
                <a:latin typeface="+mn-ea"/>
                <a:ea typeface="+mn-ea"/>
              </a:rPr>
              <a:t>= 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+1 </a:t>
            </a:r>
            <a:r>
              <a:rPr lang="en-US" altLang="ko-KR" sz="1600" b="1" dirty="0" smtClean="0"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</a:rPr>
              <a:t>카운터 변수 </a:t>
            </a:r>
            <a:r>
              <a:rPr lang="en-US" altLang="ko-KR" sz="1600" b="1" dirty="0" smtClean="0">
                <a:latin typeface="+mn-ea"/>
                <a:ea typeface="+mn-ea"/>
              </a:rPr>
              <a:t>=C  </a:t>
            </a:r>
            <a:r>
              <a:rPr lang="en-US" altLang="ko-KR" sz="1600" b="1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→ C = C + 1</a:t>
            </a:r>
            <a:r>
              <a:rPr lang="en-US" altLang="ko-KR" sz="1600" b="1" dirty="0" smtClean="0">
                <a:latin typeface="+mn-ea"/>
                <a:ea typeface="+mn-ea"/>
              </a:rPr>
              <a:t/>
            </a:r>
            <a:br>
              <a:rPr lang="en-US" altLang="ko-KR" sz="1600" b="1" dirty="0" smtClean="0">
                <a:latin typeface="+mn-ea"/>
                <a:ea typeface="+mn-ea"/>
              </a:rPr>
            </a:br>
            <a:r>
              <a:rPr lang="en-US" altLang="ko-KR" sz="1600" b="1" dirty="0" smtClean="0">
                <a:latin typeface="+mn-ea"/>
                <a:ea typeface="+mn-ea"/>
              </a:rPr>
              <a:t>    ② </a:t>
            </a:r>
            <a:r>
              <a:rPr lang="ko-KR" altLang="en-US" sz="1600" b="1" dirty="0" smtClean="0">
                <a:latin typeface="+mn-ea"/>
                <a:ea typeface="+mn-ea"/>
              </a:rPr>
              <a:t>항</a:t>
            </a:r>
            <a:r>
              <a:rPr lang="en-US" altLang="ko-KR" sz="1600" b="1" dirty="0" smtClean="0"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</a:rPr>
              <a:t>분석</a:t>
            </a:r>
            <a:r>
              <a:rPr lang="en-US" altLang="ko-KR" sz="1600" b="1" dirty="0" smtClean="0">
                <a:latin typeface="+mn-ea"/>
                <a:ea typeface="+mn-ea"/>
              </a:rPr>
              <a:t>(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지수</a:t>
            </a:r>
            <a:r>
              <a:rPr lang="en-US" altLang="ko-KR" sz="1600" b="1" dirty="0" smtClean="0">
                <a:latin typeface="+mn-ea"/>
                <a:ea typeface="+mn-ea"/>
              </a:rPr>
              <a:t>)</a:t>
            </a:r>
            <a:r>
              <a:rPr lang="ko-KR" altLang="en-US" sz="1600" b="1" dirty="0" smtClean="0"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  <a:ea typeface="+mn-ea"/>
              </a:rPr>
              <a:t>= </a:t>
            </a:r>
            <a:r>
              <a:rPr lang="en-US" altLang="ko-KR" sz="16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 2</a:t>
            </a:r>
            <a:r>
              <a:rPr lang="en-US" altLang="ko-KR" sz="1600" kern="0" baseline="30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16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) + ( 2</a:t>
            </a:r>
            <a:r>
              <a:rPr lang="en-US" altLang="ko-KR" sz="1600" kern="0" baseline="30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6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)+(2</a:t>
            </a:r>
            <a:r>
              <a:rPr lang="en-US" altLang="ko-KR" sz="1600" kern="0" baseline="30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6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 ……(2</a:t>
            </a:r>
            <a:r>
              <a:rPr lang="en-US" altLang="ko-KR" sz="1600" kern="0" baseline="30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en-US" altLang="ko-KR" sz="16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- </a:t>
            </a:r>
            <a:r>
              <a:rPr lang="en-US" altLang="ko-KR" sz="16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600" kern="0" baseline="30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</a:t>
            </a:r>
            <a:r>
              <a:rPr lang="en-US" altLang="ko-KR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=1,  </a:t>
            </a:r>
            <a:r>
              <a:rPr lang="en-US" altLang="ko-KR" sz="16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600" kern="0" baseline="30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en-US" altLang="ko-KR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=2,  </a:t>
            </a:r>
            <a:r>
              <a:rPr lang="en-US" altLang="ko-KR" sz="16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600" kern="0" baseline="30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en-US" altLang="ko-KR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=4 ,  </a:t>
            </a:r>
            <a:r>
              <a:rPr lang="en-US" altLang="ko-KR" sz="16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600" kern="0" baseline="30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en-US" altLang="ko-KR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=8,  </a:t>
            </a:r>
            <a:r>
              <a:rPr lang="en-US" altLang="ko-KR" sz="16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600" kern="0" baseline="30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4</a:t>
            </a:r>
            <a:r>
              <a:rPr lang="en-US" altLang="ko-KR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=16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- </a:t>
            </a:r>
            <a:r>
              <a:rPr lang="ko-KR" altLang="en-US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지수 연산 값에 곱하기 </a:t>
            </a:r>
            <a:r>
              <a:rPr lang="en-US" altLang="ko-KR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하면 다항의 값이 됨</a:t>
            </a:r>
            <a:endParaRPr lang="en-US" altLang="ko-KR" sz="1600" b="1" kern="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</a:t>
            </a:r>
            <a:r>
              <a:rPr lang="en-US" altLang="ko-KR" sz="1600" b="1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ex)</a:t>
            </a:r>
            <a:r>
              <a:rPr lang="en-US" altLang="ko-KR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1*2=2,  2 *2 =4,   4*2=8,  8*2=16</a:t>
            </a:r>
          </a:p>
          <a:p>
            <a:pPr>
              <a:lnSpc>
                <a:spcPct val="150000"/>
              </a:lnSpc>
            </a:pPr>
            <a:r>
              <a:rPr lang="en-US" altLang="ko-KR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- </a:t>
            </a:r>
            <a:r>
              <a:rPr lang="ko-KR" altLang="en-US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지수 항 변수 </a:t>
            </a:r>
            <a:r>
              <a:rPr lang="en-US" altLang="ko-KR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E,  E=E * 2</a:t>
            </a:r>
            <a:endParaRPr lang="en-US" altLang="ko-KR" sz="1600" b="1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+mn-ea"/>
                <a:ea typeface="+mn-ea"/>
              </a:rPr>
              <a:t>    ③ </a:t>
            </a:r>
            <a:r>
              <a:rPr lang="ko-KR" altLang="en-US" sz="1600" b="1" dirty="0" smtClean="0">
                <a:latin typeface="+mn-ea"/>
                <a:ea typeface="+mn-ea"/>
              </a:rPr>
              <a:t>항의 합 분석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+mn-ea"/>
              </a:rPr>
              <a:t>         - </a:t>
            </a:r>
            <a:r>
              <a:rPr lang="ko-KR" altLang="en-US" sz="1600" b="1" dirty="0">
                <a:latin typeface="+mn-ea"/>
              </a:rPr>
              <a:t>항의 합 변수 </a:t>
            </a:r>
            <a:r>
              <a:rPr lang="en-US" altLang="ko-KR" sz="1600" b="1" dirty="0">
                <a:latin typeface="+mn-ea"/>
              </a:rPr>
              <a:t>= </a:t>
            </a:r>
            <a:r>
              <a:rPr lang="en-US" altLang="ko-KR" sz="1600" b="1" dirty="0" smtClean="0">
                <a:latin typeface="+mn-ea"/>
              </a:rPr>
              <a:t>hap(H) 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  <a:ea typeface="+mn-ea"/>
              </a:rPr>
              <a:t>        - </a:t>
            </a:r>
            <a:r>
              <a:rPr lang="ko-KR" altLang="en-US" sz="1600" b="1" dirty="0" smtClean="0">
                <a:latin typeface="+mn-ea"/>
                <a:ea typeface="+mn-ea"/>
              </a:rPr>
              <a:t>연산한 각 항을 더해준다</a:t>
            </a:r>
            <a:r>
              <a:rPr lang="en-US" altLang="ko-KR" sz="1600" b="1" dirty="0" smtClean="0">
                <a:latin typeface="+mn-ea"/>
                <a:ea typeface="+mn-ea"/>
              </a:rPr>
              <a:t>.  H=H+E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+mn-ea"/>
                <a:ea typeface="+mn-ea"/>
              </a:rPr>
              <a:t>    ④ </a:t>
            </a:r>
            <a:r>
              <a:rPr lang="ko-KR" altLang="en-US" sz="1600" b="1" dirty="0" smtClean="0">
                <a:latin typeface="+mn-ea"/>
                <a:ea typeface="+mn-ea"/>
              </a:rPr>
              <a:t>비교</a:t>
            </a:r>
            <a:r>
              <a:rPr lang="en-US" altLang="ko-KR" sz="1600" b="1" dirty="0" smtClean="0"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</a:rPr>
              <a:t>판단 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  <a:ea typeface="+mn-ea"/>
              </a:rPr>
              <a:t>       - C</a:t>
            </a:r>
            <a:r>
              <a:rPr lang="ko-KR" altLang="en-US" sz="1600" b="1" dirty="0" smtClean="0">
                <a:latin typeface="+mn-ea"/>
                <a:ea typeface="+mn-ea"/>
              </a:rPr>
              <a:t>가 </a:t>
            </a:r>
            <a:r>
              <a:rPr lang="en-US" altLang="ko-KR" sz="1600" b="1" dirty="0" smtClean="0">
                <a:latin typeface="+mn-ea"/>
                <a:ea typeface="+mn-ea"/>
              </a:rPr>
              <a:t>10</a:t>
            </a:r>
            <a:r>
              <a:rPr lang="ko-KR" altLang="en-US" sz="1600" b="1" dirty="0" smtClean="0">
                <a:latin typeface="+mn-ea"/>
                <a:ea typeface="+mn-ea"/>
              </a:rPr>
              <a:t>인지 </a:t>
            </a:r>
            <a:r>
              <a:rPr lang="en-US" altLang="ko-KR" sz="1600" b="1" dirty="0" smtClean="0">
                <a:latin typeface="+mn-ea"/>
                <a:ea typeface="+mn-ea"/>
              </a:rPr>
              <a:t>(&gt;, &gt;, = </a:t>
            </a:r>
            <a:r>
              <a:rPr lang="ko-KR" altLang="en-US" sz="1600" b="1" dirty="0" smtClean="0">
                <a:latin typeface="+mn-ea"/>
                <a:ea typeface="+mn-ea"/>
              </a:rPr>
              <a:t>등</a:t>
            </a:r>
            <a:r>
              <a:rPr lang="en-US" altLang="ko-KR" sz="1600" b="1" dirty="0" smtClean="0">
                <a:latin typeface="+mn-ea"/>
                <a:ea typeface="+mn-ea"/>
              </a:rPr>
              <a:t>)?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7365960" y="1174680"/>
              <a:ext cx="387720" cy="26064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56600" y="1165320"/>
                <a:ext cx="406440" cy="27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22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알고리즘 문제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876041"/>
            <a:ext cx="2693366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r>
              <a:rPr lang="en-US" altLang="ko-KR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절차 </a:t>
            </a:r>
            <a:r>
              <a:rPr lang="ko-KR" altLang="en-US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  <a:r>
              <a:rPr lang="en-US" altLang="ko-KR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순서도</a:t>
            </a:r>
            <a:r>
              <a:rPr lang="en-US" altLang="ko-KR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kern="0" spc="0" dirty="0">
              <a:solidFill>
                <a:srgbClr val="0000FF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7" name="순서도: 수행의 시작/종료 6"/>
          <p:cNvSpPr/>
          <p:nvPr/>
        </p:nvSpPr>
        <p:spPr>
          <a:xfrm>
            <a:off x="5681579" y="1380211"/>
            <a:ext cx="1440160" cy="451935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sp>
        <p:nvSpPr>
          <p:cNvPr id="8" name="순서도: 문서 7"/>
          <p:cNvSpPr/>
          <p:nvPr/>
        </p:nvSpPr>
        <p:spPr>
          <a:xfrm>
            <a:off x="5712379" y="2862385"/>
            <a:ext cx="1418504" cy="619776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출력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7781211" y="2824875"/>
            <a:ext cx="751229" cy="657286"/>
            <a:chOff x="7878052" y="2726634"/>
            <a:chExt cx="751229" cy="657286"/>
          </a:xfrm>
        </p:grpSpPr>
        <p:grpSp>
          <p:nvGrpSpPr>
            <p:cNvPr id="10" name="그룹 9"/>
            <p:cNvGrpSpPr/>
            <p:nvPr/>
          </p:nvGrpSpPr>
          <p:grpSpPr>
            <a:xfrm>
              <a:off x="7883300" y="2726634"/>
              <a:ext cx="347203" cy="657286"/>
              <a:chOff x="6228184" y="5517232"/>
              <a:chExt cx="576064" cy="955086"/>
            </a:xfrm>
          </p:grpSpPr>
          <p:cxnSp>
            <p:nvCxnSpPr>
              <p:cNvPr id="12" name="직선 화살표 연결선 11"/>
              <p:cNvCxnSpPr/>
              <p:nvPr/>
            </p:nvCxnSpPr>
            <p:spPr>
              <a:xfrm>
                <a:off x="6228184" y="5517232"/>
                <a:ext cx="576064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6228184" y="5517232"/>
                <a:ext cx="0" cy="95508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6228184" y="6472318"/>
                <a:ext cx="28803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7878052" y="2950921"/>
              <a:ext cx="7512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반복 순환</a:t>
              </a:r>
              <a:endParaRPr lang="ko-KR" altLang="en-US" sz="1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5" name="순서도: 대체 처리 14"/>
          <p:cNvSpPr/>
          <p:nvPr/>
        </p:nvSpPr>
        <p:spPr>
          <a:xfrm>
            <a:off x="5738728" y="2149281"/>
            <a:ext cx="1428760" cy="42069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처리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(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자료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)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16" name="순서도: 준비 15"/>
          <p:cNvSpPr/>
          <p:nvPr/>
        </p:nvSpPr>
        <p:spPr>
          <a:xfrm>
            <a:off x="7239980" y="1342186"/>
            <a:ext cx="1440160" cy="453819"/>
          </a:xfrm>
          <a:prstGeom prst="flowChartPrepara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초기값</a:t>
            </a:r>
          </a:p>
        </p:txBody>
      </p:sp>
      <p:sp>
        <p:nvSpPr>
          <p:cNvPr id="18" name="순서도: 판단 17"/>
          <p:cNvSpPr/>
          <p:nvPr/>
        </p:nvSpPr>
        <p:spPr>
          <a:xfrm>
            <a:off x="7308529" y="1968556"/>
            <a:ext cx="1428760" cy="648072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비교</a:t>
            </a:r>
            <a:endParaRPr lang="en-US" altLang="ko-KR" sz="1000" b="1" dirty="0" smtClean="0">
              <a:solidFill>
                <a:srgbClr val="0000CC"/>
              </a:solidFill>
              <a:latin typeface="+mn-ea"/>
            </a:endParaRPr>
          </a:p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판단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56021" y="3697126"/>
            <a:ext cx="751237" cy="288032"/>
            <a:chOff x="6523662" y="4264266"/>
            <a:chExt cx="751237" cy="288032"/>
          </a:xfrm>
        </p:grpSpPr>
        <p:cxnSp>
          <p:nvCxnSpPr>
            <p:cNvPr id="20" name="직선 화살표 연결선 19"/>
            <p:cNvCxnSpPr/>
            <p:nvPr/>
          </p:nvCxnSpPr>
          <p:spPr>
            <a:xfrm>
              <a:off x="6523662" y="4264266"/>
              <a:ext cx="0" cy="2880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565647" y="4264266"/>
              <a:ext cx="7092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진행방향</a:t>
              </a:r>
              <a:endParaRPr lang="ko-KR" altLang="en-US" sz="1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5580112" y="1124744"/>
            <a:ext cx="3240360" cy="31683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19672" y="479715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&lt;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79175" y="3870054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&lt;=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58517" y="3540349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=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61225" y="3870055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&lt;&gt;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11067" y="388908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&gt;=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48671" y="3552824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&gt;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9" name="순서도: 수행의 시작/종료 28"/>
          <p:cNvSpPr/>
          <p:nvPr/>
        </p:nvSpPr>
        <p:spPr>
          <a:xfrm>
            <a:off x="1747062" y="1577976"/>
            <a:ext cx="1440160" cy="417461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sp>
        <p:nvSpPr>
          <p:cNvPr id="30" name="순서도: 준비 29"/>
          <p:cNvSpPr/>
          <p:nvPr/>
        </p:nvSpPr>
        <p:spPr>
          <a:xfrm>
            <a:off x="1747062" y="2249127"/>
            <a:ext cx="1440160" cy="453819"/>
          </a:xfrm>
          <a:prstGeom prst="flowChartPrepara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  <a:latin typeface="+mn-ea"/>
              </a:rPr>
              <a:t>C=?, E=?, H=?</a:t>
            </a:r>
            <a:endParaRPr lang="ko-KR" altLang="en-US" sz="800" b="1" dirty="0" smtClean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467142" y="2004592"/>
            <a:ext cx="0" cy="252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순서도: 대체 처리 33"/>
          <p:cNvSpPr/>
          <p:nvPr/>
        </p:nvSpPr>
        <p:spPr>
          <a:xfrm>
            <a:off x="1747062" y="2956636"/>
            <a:ext cx="1428760" cy="297527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C = C + 1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35" name="순서도: 대체 처리 34"/>
          <p:cNvSpPr/>
          <p:nvPr/>
        </p:nvSpPr>
        <p:spPr>
          <a:xfrm>
            <a:off x="1747062" y="3507853"/>
            <a:ext cx="1428760" cy="297527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E = E * 2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36" name="순서도: 대체 처리 35"/>
          <p:cNvSpPr/>
          <p:nvPr/>
        </p:nvSpPr>
        <p:spPr>
          <a:xfrm>
            <a:off x="1704945" y="4565119"/>
            <a:ext cx="1428760" cy="297527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H = H + E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37" name="순서도: 문서 36"/>
          <p:cNvSpPr/>
          <p:nvPr/>
        </p:nvSpPr>
        <p:spPr>
          <a:xfrm>
            <a:off x="1742406" y="4090714"/>
            <a:ext cx="1418504" cy="292356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E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38" name="순서도: 판단 37"/>
          <p:cNvSpPr/>
          <p:nvPr/>
        </p:nvSpPr>
        <p:spPr>
          <a:xfrm>
            <a:off x="1747062" y="5085184"/>
            <a:ext cx="1428760" cy="480845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C : 10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39" name="순서도: 수행의 시작/종료 38"/>
          <p:cNvSpPr/>
          <p:nvPr/>
        </p:nvSpPr>
        <p:spPr>
          <a:xfrm>
            <a:off x="1747062" y="6286906"/>
            <a:ext cx="1440160" cy="310446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시작</a:t>
            </a:r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rgbClr val="0000CC"/>
                </a:solidFill>
                <a:latin typeface="+mn-ea"/>
              </a:rPr>
              <a:t>종료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1381649" y="2880673"/>
            <a:ext cx="1044000" cy="2438658"/>
            <a:chOff x="6228182" y="5517232"/>
            <a:chExt cx="1732166" cy="955086"/>
          </a:xfrm>
        </p:grpSpPr>
        <p:cxnSp>
          <p:nvCxnSpPr>
            <p:cNvPr id="43" name="직선 화살표 연결선 42"/>
            <p:cNvCxnSpPr/>
            <p:nvPr/>
          </p:nvCxnSpPr>
          <p:spPr>
            <a:xfrm>
              <a:off x="6228182" y="5517232"/>
              <a:ext cx="17321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6228184" y="5517232"/>
              <a:ext cx="0" cy="95508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6228184" y="6472318"/>
              <a:ext cx="59729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6" name="직선 화살표 연결선 45"/>
          <p:cNvCxnSpPr/>
          <p:nvPr/>
        </p:nvCxnSpPr>
        <p:spPr>
          <a:xfrm>
            <a:off x="2463720" y="2699629"/>
            <a:ext cx="0" cy="252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2467142" y="3255853"/>
            <a:ext cx="0" cy="252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2463720" y="3820236"/>
            <a:ext cx="0" cy="252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2463720" y="4358287"/>
            <a:ext cx="0" cy="18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2463720" y="4869160"/>
            <a:ext cx="0" cy="18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2463720" y="5589240"/>
            <a:ext cx="0" cy="18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584846" y="542791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</a:rPr>
              <a:t>&gt;=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98219" y="2871528"/>
            <a:ext cx="1388522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dirty="0" smtClean="0">
                <a:latin typeface="+mn-ea"/>
                <a:ea typeface="+mn-ea"/>
              </a:rPr>
              <a:t>1~10</a:t>
            </a:r>
            <a:r>
              <a:rPr lang="ko-KR" altLang="en-US" sz="1200" b="1" kern="0" dirty="0" smtClean="0">
                <a:latin typeface="+mn-ea"/>
                <a:ea typeface="+mn-ea"/>
              </a:rPr>
              <a:t>까지 카운터</a:t>
            </a:r>
            <a:endParaRPr lang="ko-KR" altLang="en-US" sz="1200" b="1" kern="0" spc="0" dirty="0">
              <a:effectLst/>
              <a:latin typeface="+mn-ea"/>
              <a:ea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198219" y="3472803"/>
            <a:ext cx="1332416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latin typeface="+mn-ea"/>
                <a:ea typeface="+mn-ea"/>
              </a:rPr>
              <a:t>지수 값 </a:t>
            </a:r>
            <a:r>
              <a:rPr lang="en-US" altLang="ko-KR" sz="1200" b="1" kern="0" dirty="0" smtClean="0">
                <a:latin typeface="+mn-ea"/>
                <a:ea typeface="+mn-ea"/>
              </a:rPr>
              <a:t>* 2 </a:t>
            </a:r>
            <a:r>
              <a:rPr lang="ko-KR" altLang="en-US" sz="1200" b="1" kern="0" dirty="0" smtClean="0">
                <a:latin typeface="+mn-ea"/>
                <a:ea typeface="+mn-ea"/>
              </a:rPr>
              <a:t>연산</a:t>
            </a:r>
            <a:endParaRPr lang="ko-KR" altLang="en-US" sz="1200" b="1" kern="0" spc="0" dirty="0">
              <a:effectLst/>
              <a:latin typeface="+mn-ea"/>
              <a:ea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215268" y="4538287"/>
            <a:ext cx="1689886" cy="3474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latin typeface="+mn-ea"/>
                <a:ea typeface="+mn-ea"/>
              </a:rPr>
              <a:t>합</a:t>
            </a:r>
            <a:r>
              <a:rPr lang="en-US" altLang="ko-KR" sz="1200" b="1" kern="0" dirty="0" smtClean="0">
                <a:latin typeface="+mn-ea"/>
                <a:ea typeface="+mn-ea"/>
              </a:rPr>
              <a:t>+</a:t>
            </a:r>
            <a:r>
              <a:rPr lang="ko-KR" altLang="en-US" sz="1200" b="1" kern="0" dirty="0" smtClean="0">
                <a:latin typeface="+mn-ea"/>
                <a:ea typeface="+mn-ea"/>
              </a:rPr>
              <a:t>지수 연산 값 저장</a:t>
            </a:r>
            <a:endParaRPr lang="ko-KR" altLang="en-US" sz="1200" b="1" kern="0" spc="0" dirty="0">
              <a:effectLst/>
              <a:latin typeface="+mn-ea"/>
              <a:ea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215268" y="4022466"/>
            <a:ext cx="1063112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latin typeface="+mn-ea"/>
                <a:ea typeface="+mn-ea"/>
              </a:rPr>
              <a:t>지수 값</a:t>
            </a:r>
            <a:r>
              <a:rPr lang="en-US" altLang="ko-KR" sz="1200" b="1" kern="0" dirty="0" smtClean="0">
                <a:latin typeface="+mn-ea"/>
                <a:ea typeface="+mn-ea"/>
              </a:rPr>
              <a:t> </a:t>
            </a:r>
            <a:r>
              <a:rPr lang="ko-KR" altLang="en-US" sz="1200" b="1" kern="0" dirty="0" smtClean="0">
                <a:latin typeface="+mn-ea"/>
                <a:ea typeface="+mn-ea"/>
              </a:rPr>
              <a:t>출력</a:t>
            </a:r>
            <a:endParaRPr lang="ko-KR" altLang="en-US" sz="1200" b="1" kern="0" spc="0" dirty="0">
              <a:effectLst/>
              <a:latin typeface="+mn-ea"/>
              <a:ea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198219" y="5301205"/>
            <a:ext cx="1540806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dirty="0" smtClean="0">
                <a:latin typeface="+mn-ea"/>
                <a:ea typeface="+mn-ea"/>
              </a:rPr>
              <a:t>10</a:t>
            </a:r>
            <a:r>
              <a:rPr lang="ko-KR" altLang="en-US" sz="1200" b="1" kern="0" dirty="0" smtClean="0">
                <a:latin typeface="+mn-ea"/>
                <a:ea typeface="+mn-ea"/>
              </a:rPr>
              <a:t>보다 적으로 순회</a:t>
            </a:r>
            <a:endParaRPr lang="ko-KR" altLang="en-US" sz="1200" b="1" kern="0" spc="0" dirty="0">
              <a:effectLst/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97" y="1001627"/>
            <a:ext cx="2133600" cy="322118"/>
          </a:xfrm>
          <a:prstGeom prst="rect">
            <a:avLst/>
          </a:prstGeom>
        </p:spPr>
      </p:pic>
      <p:sp>
        <p:nvSpPr>
          <p:cNvPr id="52" name="순서도: 문서 51"/>
          <p:cNvSpPr/>
          <p:nvPr/>
        </p:nvSpPr>
        <p:spPr>
          <a:xfrm>
            <a:off x="1757318" y="5787718"/>
            <a:ext cx="1418504" cy="292356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00CC"/>
                </a:solidFill>
                <a:latin typeface="+mn-ea"/>
              </a:rPr>
              <a:t>H</a:t>
            </a:r>
            <a:endParaRPr lang="ko-KR" altLang="en-US" sz="1000" b="1" dirty="0" smtClean="0">
              <a:solidFill>
                <a:srgbClr val="0000CC"/>
              </a:solidFill>
              <a:latin typeface="+mn-ea"/>
            </a:endParaRPr>
          </a:p>
        </p:txBody>
      </p:sp>
      <p:cxnSp>
        <p:nvCxnSpPr>
          <p:cNvPr id="59" name="직선 화살표 연결선 58"/>
          <p:cNvCxnSpPr/>
          <p:nvPr/>
        </p:nvCxnSpPr>
        <p:spPr>
          <a:xfrm>
            <a:off x="2463720" y="6080074"/>
            <a:ext cx="0" cy="18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3198219" y="5679240"/>
            <a:ext cx="700833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latin typeface="+mn-ea"/>
                <a:ea typeface="+mn-ea"/>
              </a:rPr>
              <a:t>합</a:t>
            </a:r>
            <a:r>
              <a:rPr lang="en-US" altLang="ko-KR" sz="1200" b="1" kern="0" dirty="0" smtClean="0">
                <a:latin typeface="+mn-ea"/>
                <a:ea typeface="+mn-ea"/>
              </a:rPr>
              <a:t> </a:t>
            </a:r>
            <a:r>
              <a:rPr lang="ko-KR" altLang="en-US" sz="1200" b="1" kern="0" dirty="0" smtClean="0">
                <a:latin typeface="+mn-ea"/>
                <a:ea typeface="+mn-ea"/>
              </a:rPr>
              <a:t>출력</a:t>
            </a:r>
            <a:endParaRPr lang="ko-KR" altLang="en-US" sz="1200" b="1" kern="0" spc="0" dirty="0"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493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20700" indent="-260350" eaLnBrk="1" hangingPunct="1">
              <a:defRPr/>
            </a:pPr>
            <a:r>
              <a:rPr lang="ko-KR" altLang="en-US" dirty="0" smtClean="0"/>
              <a:t>연결 리스트의 이해</a:t>
            </a:r>
            <a:endParaRPr lang="en-US" altLang="ko-KR" dirty="0" smtClean="0"/>
          </a:p>
          <a:p>
            <a:pPr marL="717550" lvl="1" indent="-260350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기차 놀이</a:t>
            </a:r>
            <a:r>
              <a:rPr lang="ko-KR" altLang="en-US" dirty="0" smtClean="0"/>
              <a:t>와</a:t>
            </a:r>
            <a:r>
              <a:rPr lang="ko-KR" altLang="en-US" dirty="0" smtClean="0">
                <a:solidFill>
                  <a:srgbClr val="0000FF"/>
                </a:solidFill>
              </a:rPr>
              <a:t> 연결 리스트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987425" lvl="2" indent="-260350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기차놀이 </a:t>
            </a:r>
            <a:r>
              <a:rPr lang="ko-KR" altLang="en-US" dirty="0" smtClean="0"/>
              <a:t>하는</a:t>
            </a:r>
            <a:r>
              <a:rPr lang="ko-KR" altLang="en-US" dirty="0" smtClean="0">
                <a:solidFill>
                  <a:srgbClr val="0000FF"/>
                </a:solidFill>
              </a:rPr>
              <a:t> 아이들 </a:t>
            </a:r>
            <a:r>
              <a:rPr lang="en-US" altLang="ko-KR" dirty="0" smtClean="0">
                <a:solidFill>
                  <a:srgbClr val="0000FF"/>
                </a:solidFill>
              </a:rPr>
              <a:t>: </a:t>
            </a:r>
            <a:r>
              <a:rPr lang="ko-KR" altLang="en-US" dirty="0" smtClean="0">
                <a:solidFill>
                  <a:srgbClr val="0000FF"/>
                </a:solidFill>
              </a:rPr>
              <a:t>연결 리스트 노드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987425" lvl="2" indent="-260350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이름표 </a:t>
            </a:r>
            <a:r>
              <a:rPr lang="en-US" altLang="ko-KR" dirty="0" smtClean="0">
                <a:solidFill>
                  <a:srgbClr val="0000FF"/>
                </a:solidFill>
              </a:rPr>
              <a:t>: </a:t>
            </a:r>
            <a:r>
              <a:rPr lang="ko-KR" altLang="en-US" dirty="0" smtClean="0">
                <a:solidFill>
                  <a:srgbClr val="0000FF"/>
                </a:solidFill>
              </a:rPr>
              <a:t>노드의 </a:t>
            </a:r>
            <a:r>
              <a:rPr lang="en-US" altLang="ko-KR" dirty="0" smtClean="0">
                <a:solidFill>
                  <a:srgbClr val="0000FF"/>
                </a:solidFill>
              </a:rPr>
              <a:t>link </a:t>
            </a:r>
            <a:r>
              <a:rPr lang="ko-KR" altLang="en-US" dirty="0" smtClean="0">
                <a:solidFill>
                  <a:srgbClr val="0000FF"/>
                </a:solidFill>
              </a:rPr>
              <a:t>필드</a:t>
            </a:r>
            <a:r>
              <a:rPr lang="ko-KR" altLang="en-US" dirty="0"/>
              <a:t>의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</a:t>
            </a:r>
            <a:r>
              <a:rPr lang="ko-KR" altLang="en-US" smtClean="0"/>
              <a:t>이해</a:t>
            </a:r>
            <a:endParaRPr lang="ko-KR" altLang="en-US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56992"/>
            <a:ext cx="6417220" cy="105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40784" y="3689600"/>
            <a:ext cx="720080" cy="26414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91320" y="3689600"/>
            <a:ext cx="720080" cy="26414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40152" y="3683994"/>
            <a:ext cx="720080" cy="26414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51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알고리즘 문제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9587" y="939358"/>
            <a:ext cx="177805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r>
              <a:rPr lang="en-US" altLang="ko-KR" sz="1800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</a:t>
            </a:r>
            <a:r>
              <a:rPr lang="ko-KR" altLang="en-US" sz="1800" kern="0" dirty="0" err="1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로직</a:t>
            </a:r>
            <a:r>
              <a:rPr lang="ko-KR" altLang="en-US" sz="1800" kern="0" dirty="0" smtClean="0">
                <a:solidFill>
                  <a:srgbClr val="0000FF"/>
                </a:solidFill>
                <a:latin typeface="함초롬바탕" panose="02030604000101010101" pitchFamily="18" charset="-127"/>
                <a:ea typeface="맑은 고딕" panose="020B0503020000020004" pitchFamily="50" charset="-127"/>
              </a:rPr>
              <a:t> 분석</a:t>
            </a:r>
            <a:endParaRPr lang="ko-KR" altLang="en-US" sz="1800" kern="0" spc="0" dirty="0">
              <a:solidFill>
                <a:srgbClr val="0000FF"/>
              </a:solidFill>
              <a:effectLst/>
              <a:latin typeface="함초롬바탕" panose="020306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330010"/>
              </p:ext>
            </p:extLst>
          </p:nvPr>
        </p:nvGraphicFramePr>
        <p:xfrm>
          <a:off x="3563888" y="3068960"/>
          <a:ext cx="532859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527">
                  <a:extLst>
                    <a:ext uri="{9D8B030D-6E8A-4147-A177-3AD203B41FA5}">
                      <a16:colId xmlns:a16="http://schemas.microsoft.com/office/drawing/2014/main" val="4139776161"/>
                    </a:ext>
                  </a:extLst>
                </a:gridCol>
                <a:gridCol w="781527">
                  <a:extLst>
                    <a:ext uri="{9D8B030D-6E8A-4147-A177-3AD203B41FA5}">
                      <a16:colId xmlns:a16="http://schemas.microsoft.com/office/drawing/2014/main" val="2256045189"/>
                    </a:ext>
                  </a:extLst>
                </a:gridCol>
                <a:gridCol w="1101242">
                  <a:extLst>
                    <a:ext uri="{9D8B030D-6E8A-4147-A177-3AD203B41FA5}">
                      <a16:colId xmlns:a16="http://schemas.microsoft.com/office/drawing/2014/main" val="3814289135"/>
                    </a:ext>
                  </a:extLst>
                </a:gridCol>
                <a:gridCol w="1101243">
                  <a:extLst>
                    <a:ext uri="{9D8B030D-6E8A-4147-A177-3AD203B41FA5}">
                      <a16:colId xmlns:a16="http://schemas.microsoft.com/office/drawing/2014/main" val="4127225159"/>
                    </a:ext>
                  </a:extLst>
                </a:gridCol>
                <a:gridCol w="674955">
                  <a:extLst>
                    <a:ext uri="{9D8B030D-6E8A-4147-A177-3AD203B41FA5}">
                      <a16:colId xmlns:a16="http://schemas.microsoft.com/office/drawing/2014/main" val="1922621456"/>
                    </a:ext>
                  </a:extLst>
                </a:gridCol>
                <a:gridCol w="888099">
                  <a:extLst>
                    <a:ext uri="{9D8B030D-6E8A-4147-A177-3AD203B41FA5}">
                      <a16:colId xmlns:a16="http://schemas.microsoft.com/office/drawing/2014/main" val="3890502337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C=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E=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H=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7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C=C+1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E=E*2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H=H+E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C&lt;50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6323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3=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1&lt;10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순회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34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7=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+4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2&lt;10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15=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+8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3&lt;10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918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16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31=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15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+16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3&lt;10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44579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776" y="1058622"/>
            <a:ext cx="2133600" cy="3221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661960"/>
            <a:ext cx="3224386" cy="44450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280" y="3573016"/>
            <a:ext cx="152400" cy="1285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3140968"/>
            <a:ext cx="152400" cy="12858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919813" y="1306110"/>
            <a:ext cx="274434" cy="3474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dirty="0" smtClean="0">
                <a:latin typeface="+mn-ea"/>
                <a:ea typeface="+mn-ea"/>
              </a:rPr>
              <a:t>2</a:t>
            </a:r>
            <a:endParaRPr lang="ko-KR" altLang="en-US" sz="1200" b="1" kern="0" spc="0" dirty="0">
              <a:effectLst/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90306" y="1315826"/>
            <a:ext cx="274434" cy="3474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dirty="0" smtClean="0">
                <a:latin typeface="+mn-ea"/>
                <a:ea typeface="+mn-ea"/>
              </a:rPr>
              <a:t>1</a:t>
            </a:r>
            <a:endParaRPr lang="ko-KR" altLang="en-US" sz="1200" b="1" kern="0" spc="0" dirty="0">
              <a:effectLst/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53870" y="1296051"/>
            <a:ext cx="274434" cy="3474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dirty="0" smtClean="0">
                <a:latin typeface="+mn-ea"/>
                <a:ea typeface="+mn-ea"/>
              </a:rPr>
              <a:t>4</a:t>
            </a:r>
            <a:endParaRPr lang="ko-KR" altLang="en-US" sz="1200" b="1" kern="0" spc="0" dirty="0">
              <a:effectLst/>
              <a:latin typeface="+mn-ea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720086" y="1296051"/>
            <a:ext cx="274434" cy="3474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dirty="0" smtClean="0">
                <a:latin typeface="+mn-ea"/>
                <a:ea typeface="+mn-ea"/>
              </a:rPr>
              <a:t>8</a:t>
            </a:r>
            <a:endParaRPr lang="ko-KR" altLang="en-US" sz="1200" b="1" kern="0" spc="0" dirty="0">
              <a:effectLst/>
              <a:latin typeface="+mn-ea"/>
              <a:ea typeface="+mn-ea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3175845" y="1755434"/>
            <a:ext cx="3340371" cy="21761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700091" y="1643518"/>
            <a:ext cx="4667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32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연결 </a:t>
            </a:r>
            <a:r>
              <a:rPr lang="ko-KR" altLang="en-US" dirty="0"/>
              <a:t>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다항식 표현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단순 연결 리스트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r>
              <a:rPr lang="ko-KR" altLang="en-US" dirty="0"/>
              <a:t> 이용한 </a:t>
            </a:r>
            <a:r>
              <a:rPr lang="ko-KR" altLang="en-US" dirty="0">
                <a:solidFill>
                  <a:srgbClr val="FF0000"/>
                </a:solidFill>
              </a:rPr>
              <a:t>다항식 </a:t>
            </a:r>
            <a:r>
              <a:rPr lang="ko-KR" altLang="en-US" dirty="0" smtClean="0">
                <a:solidFill>
                  <a:srgbClr val="FF0000"/>
                </a:solidFill>
              </a:rPr>
              <a:t>표현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다항식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0000FF"/>
                </a:solidFill>
              </a:rPr>
              <a:t>노드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0000FF"/>
                </a:solidFill>
              </a:rPr>
              <a:t>노드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구조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0000FF"/>
                </a:solidFill>
              </a:rPr>
              <a:t>구조체 정의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7150"/>
            <a:ext cx="496855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20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연결 </a:t>
            </a:r>
            <a:r>
              <a:rPr lang="ko-KR" altLang="en-US" dirty="0"/>
              <a:t>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다항식 표현</a:t>
            </a:r>
            <a:r>
              <a:rPr lang="en-US" altLang="ko-KR" dirty="0" smtClean="0"/>
              <a:t> 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>
                <a:solidFill>
                  <a:srgbClr val="FF0000"/>
                </a:solidFill>
              </a:rPr>
              <a:t>다항식</a:t>
            </a:r>
            <a:r>
              <a:rPr lang="ko-KR" altLang="en-US" dirty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노드</a:t>
            </a:r>
            <a:r>
              <a:rPr lang="ko-KR" altLang="en-US" dirty="0" smtClean="0"/>
              <a:t>를 </a:t>
            </a:r>
            <a:r>
              <a:rPr lang="ko-KR" altLang="en-US" dirty="0"/>
              <a:t>사용한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다항식</a:t>
            </a:r>
            <a:r>
              <a:rPr lang="ko-KR" altLang="en-US" dirty="0" smtClean="0"/>
              <a:t> </a:t>
            </a:r>
            <a:r>
              <a:rPr lang="en-US" altLang="ko-KR" dirty="0">
                <a:solidFill>
                  <a:srgbClr val="0000FF"/>
                </a:solidFill>
              </a:rPr>
              <a:t>A</a:t>
            </a:r>
            <a:r>
              <a:rPr lang="en-US" altLang="ko-KR" dirty="0"/>
              <a:t>(x) = 4x</a:t>
            </a:r>
            <a:r>
              <a:rPr lang="en-US" altLang="ko-KR" baseline="30000" dirty="0">
                <a:solidFill>
                  <a:srgbClr val="FF0000"/>
                </a:solidFill>
              </a:rPr>
              <a:t>3</a:t>
            </a:r>
            <a:r>
              <a:rPr lang="en-US" altLang="ko-KR" dirty="0"/>
              <a:t>+3x</a:t>
            </a:r>
            <a:r>
              <a:rPr lang="en-US" altLang="ko-KR" baseline="30000" dirty="0">
                <a:solidFill>
                  <a:srgbClr val="FF0000"/>
                </a:solidFill>
              </a:rPr>
              <a:t>2</a:t>
            </a:r>
            <a:r>
              <a:rPr lang="en-US" altLang="ko-KR" dirty="0"/>
              <a:t>+5x</a:t>
            </a:r>
            <a:r>
              <a:rPr lang="ko-KR" altLang="en-US" dirty="0"/>
              <a:t>와 </a:t>
            </a:r>
            <a:r>
              <a:rPr lang="en-US" altLang="ko-KR" dirty="0">
                <a:solidFill>
                  <a:srgbClr val="0000FF"/>
                </a:solidFill>
              </a:rPr>
              <a:t>B</a:t>
            </a:r>
            <a:r>
              <a:rPr lang="en-US" altLang="ko-KR" dirty="0"/>
              <a:t>(x) = </a:t>
            </a:r>
            <a:r>
              <a:rPr lang="en-US" altLang="ko-KR" dirty="0" smtClean="0"/>
              <a:t>3x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4</a:t>
            </a:r>
            <a:r>
              <a:rPr lang="en-US" altLang="ko-KR" dirty="0" smtClean="0"/>
              <a:t>+x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r>
              <a:rPr lang="en-US" altLang="ko-KR" dirty="0" smtClean="0"/>
              <a:t>+2x+1</a:t>
            </a:r>
            <a:endParaRPr lang="ko-KR" altLang="en-US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70" y="2204864"/>
            <a:ext cx="6866018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07704" y="5013808"/>
            <a:ext cx="28803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Co</a:t>
            </a:r>
            <a:r>
              <a:rPr lang="en-US" altLang="ko-KR" sz="1600" b="1" dirty="0" smtClean="0">
                <a:latin typeface="+mn-ea"/>
                <a:ea typeface="+mn-ea"/>
              </a:rPr>
              <a:t>nstant 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  <a:ea typeface="+mn-ea"/>
              </a:rPr>
              <a:t>e</a:t>
            </a:r>
            <a:r>
              <a:rPr lang="en-US" altLang="ko-KR" sz="1600" dirty="0" smtClean="0">
                <a:latin typeface="+mn-ea"/>
                <a:ea typeface="+mn-ea"/>
              </a:rPr>
              <a:t>xponent 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  <a:ea typeface="+mn-ea"/>
              </a:rPr>
              <a:t>f</a:t>
            </a:r>
            <a:r>
              <a:rPr lang="en-US" altLang="ko-KR" sz="1600" dirty="0" smtClean="0">
                <a:latin typeface="+mn-ea"/>
                <a:ea typeface="+mn-ea"/>
              </a:rPr>
              <a:t>loating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04048" y="5013808"/>
            <a:ext cx="105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+mn-ea"/>
                <a:ea typeface="+mn-ea"/>
              </a:rPr>
              <a:t>expo</a:t>
            </a:r>
            <a:r>
              <a:rPr lang="en-US" altLang="ko-KR" sz="1600" dirty="0">
                <a:latin typeface="+mn-ea"/>
                <a:ea typeface="+mn-ea"/>
              </a:rPr>
              <a:t>nent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061896" y="2420888"/>
            <a:ext cx="556864" cy="51167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66512" y="3533478"/>
            <a:ext cx="556864" cy="51167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14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다항식 연결 자료구조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항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삽입</a:t>
            </a:r>
            <a:r>
              <a:rPr lang="ko-KR" altLang="en-US" dirty="0"/>
              <a:t> </a:t>
            </a:r>
            <a:r>
              <a:rPr lang="ko-KR" altLang="en-US" dirty="0" smtClean="0"/>
              <a:t>알고리즘 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다항식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리스트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포인터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PL</a:t>
            </a:r>
            <a:r>
              <a:rPr lang="ko-KR" altLang="en-US" dirty="0" smtClean="0"/>
              <a:t>과 </a:t>
            </a:r>
            <a:r>
              <a:rPr lang="en-US" altLang="ko-KR" dirty="0" err="1" smtClean="0">
                <a:solidFill>
                  <a:srgbClr val="0000FF"/>
                </a:solidFill>
              </a:rPr>
              <a:t>coef</a:t>
            </a:r>
            <a:r>
              <a:rPr lang="en-US" altLang="ko-KR" dirty="0" smtClean="0">
                <a:solidFill>
                  <a:srgbClr val="0000FF"/>
                </a:solidFill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필드 </a:t>
            </a:r>
            <a:r>
              <a:rPr lang="ko-KR" altLang="en-US" dirty="0" smtClean="0">
                <a:solidFill>
                  <a:srgbClr val="FF0000"/>
                </a:solidFill>
              </a:rPr>
              <a:t>값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저장</a:t>
            </a:r>
            <a:r>
              <a:rPr lang="ko-KR" altLang="en-US" dirty="0" smtClean="0"/>
              <a:t>한 </a:t>
            </a:r>
            <a:r>
              <a:rPr lang="ko-KR" altLang="en-US" dirty="0" smtClean="0">
                <a:solidFill>
                  <a:srgbClr val="0000FF"/>
                </a:solidFill>
              </a:rPr>
              <a:t>변수</a:t>
            </a:r>
            <a:r>
              <a:rPr lang="ko-KR" altLang="en-US" dirty="0" smtClean="0"/>
              <a:t> </a:t>
            </a:r>
            <a:r>
              <a:rPr lang="en-US" altLang="ko-KR" dirty="0" err="1" smtClean="0">
                <a:solidFill>
                  <a:srgbClr val="FF0000"/>
                </a:solidFill>
              </a:rPr>
              <a:t>coef</a:t>
            </a:r>
            <a:r>
              <a:rPr lang="en-US" altLang="ko-KR" dirty="0" smtClean="0">
                <a:solidFill>
                  <a:srgbClr val="FF0000"/>
                </a:solidFill>
              </a:rPr>
              <a:t>, expo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FF"/>
                </a:solidFill>
              </a:rPr>
              <a:t>필드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값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CC"/>
                </a:solidFill>
              </a:rPr>
              <a:t>저장</a:t>
            </a:r>
            <a:r>
              <a:rPr lang="ko-KR" altLang="en-US" dirty="0" smtClean="0"/>
              <a:t>한 </a:t>
            </a:r>
            <a:r>
              <a:rPr lang="ko-KR" altLang="en-US" dirty="0" smtClean="0">
                <a:solidFill>
                  <a:srgbClr val="0000FF"/>
                </a:solidFill>
              </a:rPr>
              <a:t>변수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expo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리스트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0000CC"/>
                </a:solidFill>
              </a:rPr>
              <a:t>PL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마지막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노드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위치</a:t>
            </a:r>
            <a:r>
              <a:rPr lang="ko-KR" altLang="en-US" dirty="0" smtClean="0"/>
              <a:t>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FF0000"/>
                </a:solidFill>
              </a:rPr>
              <a:t>지시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FF"/>
                </a:solidFill>
              </a:rPr>
              <a:t>포인터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last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매개변수</a:t>
            </a:r>
            <a:r>
              <a:rPr lang="ko-KR" altLang="en-US" dirty="0" smtClean="0"/>
              <a:t>로 </a:t>
            </a:r>
            <a:r>
              <a:rPr lang="ko-KR" altLang="en-US" dirty="0" smtClean="0">
                <a:solidFill>
                  <a:srgbClr val="0000FF"/>
                </a:solidFill>
              </a:rPr>
              <a:t>사용</a:t>
            </a:r>
            <a:r>
              <a:rPr lang="ko-KR" altLang="en-US" dirty="0" smtClean="0"/>
              <a:t> </a:t>
            </a:r>
          </a:p>
          <a:p>
            <a:pPr eaLnBrk="1" hangingPunct="1">
              <a:lnSpc>
                <a:spcPct val="90000"/>
              </a:lnSpc>
            </a:pPr>
            <a:endParaRPr lang="ko-KR" altLang="en-US" dirty="0" smtClean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/>
              <a:t>항 삽입</a:t>
            </a:r>
            <a:endParaRPr lang="ko-KR" altLang="en-US" dirty="0" smtClean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140968"/>
            <a:ext cx="7704856" cy="3278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4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>
                <a:solidFill>
                  <a:srgbClr val="FF0000"/>
                </a:solidFill>
              </a:rPr>
              <a:t>다항식</a:t>
            </a:r>
            <a:r>
              <a:rPr lang="ko-KR" altLang="en-US" dirty="0"/>
              <a:t>에 </a:t>
            </a:r>
            <a:r>
              <a:rPr lang="ko-KR" altLang="en-US" dirty="0">
                <a:solidFill>
                  <a:srgbClr val="0000FF"/>
                </a:solidFill>
              </a:rPr>
              <a:t>항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FF0000"/>
                </a:solidFill>
              </a:rPr>
              <a:t>추가</a:t>
            </a:r>
            <a:r>
              <a:rPr lang="ko-KR" altLang="en-US" dirty="0"/>
              <a:t>하는 </a:t>
            </a:r>
            <a:r>
              <a:rPr lang="ko-KR" altLang="en-US" dirty="0" smtClean="0">
                <a:solidFill>
                  <a:srgbClr val="0000FF"/>
                </a:solidFill>
              </a:rPr>
              <a:t>과정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627062" lvl="2" indent="0">
              <a:buNone/>
            </a:pP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➊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FF0000"/>
                </a:solidFill>
              </a:rPr>
              <a:t>공백</a:t>
            </a:r>
            <a:r>
              <a:rPr lang="ko-KR" altLang="en-US" dirty="0"/>
              <a:t> 리스트인 </a:t>
            </a:r>
            <a:r>
              <a:rPr lang="ko-KR" altLang="en-US" dirty="0" smtClean="0">
                <a:solidFill>
                  <a:srgbClr val="0000CC"/>
                </a:solidFill>
              </a:rPr>
              <a:t>경우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 smtClean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➊- a </a:t>
            </a:r>
            <a:r>
              <a:rPr lang="en-US" altLang="ko-KR" dirty="0" smtClean="0"/>
              <a:t>PL ← new;</a:t>
            </a:r>
            <a:r>
              <a:rPr lang="en-US" altLang="ko-KR" sz="1400" dirty="0" smtClean="0"/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포인터 </a:t>
            </a:r>
            <a:r>
              <a:rPr lang="en-US" altLang="ko-KR" sz="1400" dirty="0" smtClean="0">
                <a:solidFill>
                  <a:prstClr val="black"/>
                </a:solidFill>
              </a:rPr>
              <a:t>new</a:t>
            </a:r>
            <a:r>
              <a:rPr lang="ko-KR" altLang="en-US" sz="1400" dirty="0" smtClean="0">
                <a:solidFill>
                  <a:prstClr val="black"/>
                </a:solidFill>
              </a:rPr>
              <a:t>의 값</a:t>
            </a:r>
            <a:r>
              <a:rPr lang="en-US" altLang="ko-KR" sz="1400" dirty="0" smtClean="0">
                <a:solidFill>
                  <a:prstClr val="black"/>
                </a:solidFill>
              </a:rPr>
              <a:t>(500)</a:t>
            </a:r>
            <a:r>
              <a:rPr lang="ko-KR" altLang="en-US" sz="1400" dirty="0" smtClean="0">
                <a:solidFill>
                  <a:prstClr val="black"/>
                </a:solidFill>
              </a:rPr>
              <a:t>을 리스트 포인터 </a:t>
            </a:r>
            <a:r>
              <a:rPr lang="en-US" altLang="ko-KR" sz="1400" dirty="0" smtClean="0">
                <a:solidFill>
                  <a:srgbClr val="0000CC"/>
                </a:solidFill>
              </a:rPr>
              <a:t>PL</a:t>
            </a:r>
            <a:r>
              <a:rPr lang="ko-KR" altLang="en-US" sz="1400" dirty="0" smtClean="0">
                <a:solidFill>
                  <a:prstClr val="black"/>
                </a:solidFill>
              </a:rPr>
              <a:t>에 </a:t>
            </a:r>
            <a:r>
              <a:rPr lang="ko-KR" altLang="en-US" sz="1400" dirty="0" smtClean="0">
                <a:solidFill>
                  <a:srgbClr val="0000FF"/>
                </a:solidFill>
              </a:rPr>
              <a:t>저장</a:t>
            </a:r>
            <a:r>
              <a:rPr lang="ko-KR" altLang="en-US" sz="1400" dirty="0" smtClean="0">
                <a:solidFill>
                  <a:prstClr val="black"/>
                </a:solidFill>
              </a:rPr>
              <a:t>하여 노드 </a:t>
            </a:r>
            <a:r>
              <a:rPr lang="en-US" altLang="ko-KR" sz="1400" dirty="0" smtClean="0">
                <a:solidFill>
                  <a:prstClr val="black"/>
                </a:solidFill>
              </a:rPr>
              <a:t>new</a:t>
            </a:r>
            <a:r>
              <a:rPr lang="ko-KR" altLang="en-US" sz="1400" dirty="0" smtClean="0">
                <a:solidFill>
                  <a:prstClr val="black"/>
                </a:solidFill>
              </a:rPr>
              <a:t>가 </a:t>
            </a:r>
            <a:r>
              <a:rPr lang="en-US" altLang="ko-KR" sz="1400" dirty="0">
                <a:solidFill>
                  <a:prstClr val="black"/>
                </a:solidFill>
              </a:rPr>
              <a:t/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ko-KR" altLang="en-US" sz="1400" dirty="0">
                <a:solidFill>
                  <a:prstClr val="black"/>
                </a:solidFill>
              </a:rPr>
              <a:t>                                 </a:t>
            </a:r>
            <a:r>
              <a:rPr lang="ko-KR" altLang="en-US" sz="1400" dirty="0" smtClean="0">
                <a:solidFill>
                  <a:prstClr val="black"/>
                </a:solidFill>
              </a:rPr>
              <a:t>리스트 </a:t>
            </a:r>
            <a:r>
              <a:rPr lang="en-US" altLang="ko-KR" sz="1400" dirty="0" smtClean="0">
                <a:solidFill>
                  <a:srgbClr val="0000FF"/>
                </a:solidFill>
              </a:rPr>
              <a:t>PL</a:t>
            </a:r>
            <a:r>
              <a:rPr lang="ko-KR" altLang="en-US" sz="1400" dirty="0" smtClean="0">
                <a:solidFill>
                  <a:prstClr val="black"/>
                </a:solidFill>
              </a:rPr>
              <a:t>의 </a:t>
            </a:r>
            <a:r>
              <a:rPr lang="ko-KR" altLang="en-US" sz="1400" dirty="0" smtClean="0">
                <a:solidFill>
                  <a:srgbClr val="FF0000"/>
                </a:solidFill>
              </a:rPr>
              <a:t>첫번째</a:t>
            </a:r>
            <a:r>
              <a:rPr lang="ko-KR" altLang="en-US" sz="1400" dirty="0" smtClean="0">
                <a:solidFill>
                  <a:prstClr val="black"/>
                </a:solidFill>
              </a:rPr>
              <a:t> 노드가 되도록 </a:t>
            </a:r>
            <a:r>
              <a:rPr lang="ko-KR" altLang="en-US" sz="1400" dirty="0">
                <a:solidFill>
                  <a:srgbClr val="0000FF"/>
                </a:solidFill>
              </a:rPr>
              <a:t>연결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endParaRPr lang="en-US" altLang="ko-KR" dirty="0">
              <a:solidFill>
                <a:prstClr val="black"/>
              </a:solidFill>
            </a:endParaRPr>
          </a:p>
          <a:p>
            <a:pPr marL="627062" lvl="2" indent="0">
              <a:buNone/>
            </a:pPr>
            <a:endParaRPr lang="ko-KR" altLang="en-US" dirty="0" smtClean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/>
              <a:t>항 삽입</a:t>
            </a:r>
            <a:endParaRPr lang="ko-KR" altLang="en-US" dirty="0" smtClean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0" y="2006620"/>
            <a:ext cx="3190875" cy="10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763688" y="4725144"/>
            <a:ext cx="3190875" cy="1621104"/>
            <a:chOff x="1619672" y="4293096"/>
            <a:chExt cx="3190875" cy="1621104"/>
          </a:xfrm>
        </p:grpSpPr>
        <p:pic>
          <p:nvPicPr>
            <p:cNvPr id="9830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4293096"/>
              <a:ext cx="3190875" cy="159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타원 5"/>
            <p:cNvSpPr/>
            <p:nvPr/>
          </p:nvSpPr>
          <p:spPr>
            <a:xfrm>
              <a:off x="2855067" y="5402521"/>
              <a:ext cx="556864" cy="511679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06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➊- b </a:t>
            </a:r>
            <a:r>
              <a:rPr lang="en-US" altLang="ko-KR" dirty="0" smtClean="0"/>
              <a:t>last ← new;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포인터 </a:t>
            </a:r>
            <a:r>
              <a:rPr lang="en-US" altLang="ko-KR" sz="1400" dirty="0" smtClean="0">
                <a:solidFill>
                  <a:prstClr val="black"/>
                </a:solidFill>
              </a:rPr>
              <a:t>new</a:t>
            </a:r>
            <a:r>
              <a:rPr lang="ko-KR" altLang="en-US" sz="1400" dirty="0" smtClean="0">
                <a:solidFill>
                  <a:prstClr val="black"/>
                </a:solidFill>
              </a:rPr>
              <a:t>의 값</a:t>
            </a:r>
            <a:r>
              <a:rPr lang="en-US" altLang="ko-KR" sz="1400" dirty="0" smtClean="0">
                <a:solidFill>
                  <a:prstClr val="black"/>
                </a:solidFill>
              </a:rPr>
              <a:t>(500)</a:t>
            </a:r>
            <a:r>
              <a:rPr lang="ko-KR" altLang="en-US" sz="1400" dirty="0" smtClean="0">
                <a:solidFill>
                  <a:prstClr val="black"/>
                </a:solidFill>
              </a:rPr>
              <a:t>을 포인터 </a:t>
            </a:r>
            <a:r>
              <a:rPr lang="en-US" altLang="ko-KR" sz="1400" dirty="0" smtClean="0">
                <a:solidFill>
                  <a:prstClr val="black"/>
                </a:solidFill>
              </a:rPr>
              <a:t>Last</a:t>
            </a:r>
            <a:r>
              <a:rPr lang="ko-KR" altLang="en-US" sz="1400" dirty="0" smtClean="0">
                <a:solidFill>
                  <a:prstClr val="black"/>
                </a:solidFill>
              </a:rPr>
              <a:t>에 저장하여 포인터 </a:t>
            </a:r>
            <a:r>
              <a:rPr lang="en-US" altLang="ko-KR" sz="1400" dirty="0" smtClean="0">
                <a:solidFill>
                  <a:prstClr val="black"/>
                </a:solidFill>
              </a:rPr>
              <a:t>Last</a:t>
            </a:r>
            <a:r>
              <a:rPr lang="ko-KR" altLang="en-US" sz="1400" dirty="0" smtClean="0">
                <a:solidFill>
                  <a:prstClr val="black"/>
                </a:solidFill>
              </a:rPr>
              <a:t>가 리스트 </a:t>
            </a:r>
            <a:r>
              <a:rPr lang="en-US" altLang="ko-KR" sz="1400" dirty="0">
                <a:solidFill>
                  <a:prstClr val="black"/>
                </a:solidFill>
              </a:rPr>
              <a:t/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ko-KR" altLang="en-US" sz="1400" dirty="0">
                <a:solidFill>
                  <a:prstClr val="black"/>
                </a:solidFill>
              </a:rPr>
              <a:t>                                </a:t>
            </a:r>
            <a:r>
              <a:rPr lang="en-US" altLang="ko-KR" sz="1400" dirty="0" smtClean="0">
                <a:solidFill>
                  <a:prstClr val="black"/>
                </a:solidFill>
              </a:rPr>
              <a:t>PL</a:t>
            </a:r>
            <a:r>
              <a:rPr lang="ko-KR" altLang="en-US" sz="1400" dirty="0" smtClean="0">
                <a:solidFill>
                  <a:prstClr val="black"/>
                </a:solidFill>
              </a:rPr>
              <a:t>의 마지막 노드인 </a:t>
            </a:r>
            <a:r>
              <a:rPr lang="en-US" altLang="ko-KR" sz="1400" dirty="0" smtClean="0">
                <a:solidFill>
                  <a:prstClr val="black"/>
                </a:solidFill>
              </a:rPr>
              <a:t>new</a:t>
            </a:r>
            <a:r>
              <a:rPr lang="ko-KR" altLang="en-US" sz="1400" dirty="0" smtClean="0">
                <a:solidFill>
                  <a:prstClr val="black"/>
                </a:solidFill>
              </a:rPr>
              <a:t>를 가리키도록 지정한다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  <a:r>
              <a:rPr lang="ko-KR" altLang="en-US" sz="1400" dirty="0" smtClean="0">
                <a:solidFill>
                  <a:prstClr val="black"/>
                </a:solidFill>
              </a:rPr>
              <a:t> </a:t>
            </a:r>
            <a:endParaRPr lang="en-US" altLang="ko-KR" dirty="0">
              <a:solidFill>
                <a:prstClr val="black"/>
              </a:solidFill>
            </a:endParaRPr>
          </a:p>
          <a:p>
            <a:pPr marL="627062" lvl="2" indent="0">
              <a:buNone/>
            </a:pPr>
            <a:endParaRPr lang="en-US" altLang="ko-KR" dirty="0" smtClean="0"/>
          </a:p>
          <a:p>
            <a:pPr marL="627062" lvl="2" indent="0">
              <a:buNone/>
            </a:pPr>
            <a:endParaRPr lang="en-US" altLang="ko-KR" dirty="0" smtClean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 smtClean="0"/>
          </a:p>
          <a:p>
            <a:pPr marL="627062" lvl="2" indent="0">
              <a:buNone/>
            </a:pP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➋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0000FF"/>
                </a:solidFill>
              </a:rPr>
              <a:t>공백</a:t>
            </a:r>
            <a:r>
              <a:rPr lang="ko-KR" altLang="en-US" dirty="0"/>
              <a:t> 리스트가 </a:t>
            </a:r>
            <a:r>
              <a:rPr lang="ko-KR" altLang="en-US" dirty="0">
                <a:solidFill>
                  <a:srgbClr val="FF0000"/>
                </a:solidFill>
              </a:rPr>
              <a:t>아닌 </a:t>
            </a:r>
            <a:r>
              <a:rPr lang="ko-KR" altLang="en-US" dirty="0" smtClean="0">
                <a:solidFill>
                  <a:srgbClr val="FF0000"/>
                </a:solidFill>
              </a:rPr>
              <a:t>경우</a:t>
            </a:r>
            <a:r>
              <a:rPr lang="en-US" altLang="ko-KR" dirty="0" smtClean="0">
                <a:solidFill>
                  <a:srgbClr val="FF0000"/>
                </a:solidFill>
              </a:rPr>
              <a:t/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dirty="0" smtClean="0">
                <a:solidFill>
                  <a:srgbClr val="FF0000"/>
                </a:solidFill>
              </a:rPr>
              <a:t>                : </a:t>
            </a:r>
            <a:r>
              <a:rPr lang="ko-KR" altLang="en-US" sz="1400" dirty="0" smtClean="0">
                <a:solidFill>
                  <a:prstClr val="black"/>
                </a:solidFill>
              </a:rPr>
              <a:t>다항식 리스트 </a:t>
            </a:r>
            <a:r>
              <a:rPr lang="en-US" altLang="ko-KR" sz="1400" dirty="0" smtClean="0">
                <a:solidFill>
                  <a:prstClr val="black"/>
                </a:solidFill>
              </a:rPr>
              <a:t>PL</a:t>
            </a:r>
            <a:r>
              <a:rPr lang="ko-KR" altLang="en-US" sz="1400" dirty="0" smtClean="0">
                <a:solidFill>
                  <a:prstClr val="black"/>
                </a:solidFill>
              </a:rPr>
              <a:t>이 공백이 아닌 경우에는 새 노드 </a:t>
            </a:r>
            <a:r>
              <a:rPr lang="en-US" altLang="ko-KR" sz="1400" dirty="0">
                <a:solidFill>
                  <a:prstClr val="black"/>
                </a:solidFill>
              </a:rPr>
              <a:t>new</a:t>
            </a:r>
            <a:r>
              <a:rPr lang="ko-KR" altLang="en-US" sz="1400" dirty="0">
                <a:solidFill>
                  <a:prstClr val="black"/>
                </a:solidFill>
              </a:rPr>
              <a:t>를 </a:t>
            </a:r>
            <a:r>
              <a:rPr lang="ko-KR" altLang="en-US" sz="1400" dirty="0" smtClean="0">
                <a:solidFill>
                  <a:prstClr val="black"/>
                </a:solidFill>
              </a:rPr>
              <a:t>리스트 </a:t>
            </a:r>
            <a:r>
              <a:rPr lang="en-US" altLang="ko-KR" sz="1400" dirty="0" smtClean="0">
                <a:solidFill>
                  <a:prstClr val="black"/>
                </a:solidFill>
              </a:rPr>
              <a:t>PL</a:t>
            </a:r>
            <a:r>
              <a:rPr lang="ko-KR" altLang="en-US" sz="1400" dirty="0" smtClean="0">
                <a:solidFill>
                  <a:prstClr val="black"/>
                </a:solidFill>
              </a:rPr>
              <a:t>의</a:t>
            </a:r>
            <a:r>
              <a:rPr lang="en-US" altLang="ko-KR" sz="1400" dirty="0" smtClean="0">
                <a:solidFill>
                  <a:prstClr val="black"/>
                </a:solidFill>
              </a:rPr>
              <a:t/>
            </a:r>
            <a:br>
              <a:rPr lang="en-US" altLang="ko-KR" sz="1400" dirty="0" smtClean="0">
                <a:solidFill>
                  <a:prstClr val="black"/>
                </a:solidFill>
              </a:rPr>
            </a:br>
            <a:r>
              <a:rPr lang="en-US" altLang="ko-KR" sz="1400" dirty="0" smtClean="0">
                <a:solidFill>
                  <a:prstClr val="black"/>
                </a:solidFill>
              </a:rPr>
              <a:t>                       </a:t>
            </a:r>
            <a:r>
              <a:rPr lang="ko-KR" altLang="en-US" sz="1400" dirty="0" smtClean="0">
                <a:solidFill>
                  <a:srgbClr val="FF0000"/>
                </a:solidFill>
              </a:rPr>
              <a:t>마지막</a:t>
            </a:r>
            <a:r>
              <a:rPr lang="ko-KR" altLang="en-US" sz="1400" dirty="0" smtClean="0">
                <a:solidFill>
                  <a:prstClr val="black"/>
                </a:solidFill>
              </a:rPr>
              <a:t> 노드로 </a:t>
            </a:r>
            <a:r>
              <a:rPr lang="ko-KR" altLang="en-US" sz="1400" dirty="0" smtClean="0">
                <a:solidFill>
                  <a:srgbClr val="0000CC"/>
                </a:solidFill>
              </a:rPr>
              <a:t>삽입</a:t>
            </a:r>
            <a:r>
              <a:rPr lang="ko-KR" altLang="en-US" sz="1400" dirty="0" smtClean="0">
                <a:solidFill>
                  <a:prstClr val="black"/>
                </a:solidFill>
              </a:rPr>
              <a:t>한다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  <a:endParaRPr lang="ko-KR" altLang="en-US" dirty="0" smtClean="0">
              <a:solidFill>
                <a:srgbClr val="FF0000"/>
              </a:solidFill>
            </a:endParaRPr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/>
              <a:t>항 삽입</a:t>
            </a:r>
            <a:endParaRPr lang="ko-KR" altLang="en-US" dirty="0" smtClean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844824"/>
            <a:ext cx="2952328" cy="1528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157192"/>
            <a:ext cx="6228692" cy="1357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/>
          <p:cNvSpPr/>
          <p:nvPr/>
        </p:nvSpPr>
        <p:spPr>
          <a:xfrm>
            <a:off x="3491880" y="2060848"/>
            <a:ext cx="600827" cy="54615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33744" y="5968881"/>
            <a:ext cx="888859" cy="54615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96824" y="5968881"/>
            <a:ext cx="888859" cy="54615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92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➋- a </a:t>
            </a:r>
            <a:r>
              <a:rPr lang="en-US" altLang="ko-KR" dirty="0" err="1" smtClean="0"/>
              <a:t>last.link</a:t>
            </a:r>
            <a:r>
              <a:rPr lang="en-US" altLang="ko-KR" dirty="0" smtClean="0"/>
              <a:t> ← new;</a:t>
            </a:r>
            <a:r>
              <a:rPr lang="ko-KR" altLang="en-US" sz="1400" dirty="0">
                <a:solidFill>
                  <a:prstClr val="black"/>
                </a:solidFill>
              </a:rPr>
              <a:t> 포인터 </a:t>
            </a:r>
            <a:r>
              <a:rPr lang="en-US" altLang="ko-KR" sz="1400" dirty="0">
                <a:solidFill>
                  <a:prstClr val="black"/>
                </a:solidFill>
              </a:rPr>
              <a:t>new</a:t>
            </a:r>
            <a:r>
              <a:rPr lang="ko-KR" altLang="en-US" sz="1400" dirty="0">
                <a:solidFill>
                  <a:prstClr val="black"/>
                </a:solidFill>
              </a:rPr>
              <a:t>의 값</a:t>
            </a:r>
            <a:r>
              <a:rPr lang="en-US" altLang="ko-KR" sz="1400" dirty="0">
                <a:solidFill>
                  <a:prstClr val="black"/>
                </a:solidFill>
              </a:rPr>
              <a:t>(500)</a:t>
            </a:r>
            <a:r>
              <a:rPr lang="ko-KR" altLang="en-US" sz="1400" dirty="0">
                <a:solidFill>
                  <a:prstClr val="black"/>
                </a:solidFill>
              </a:rPr>
              <a:t>을 </a:t>
            </a:r>
            <a:r>
              <a:rPr lang="ko-KR" altLang="en-US" sz="1400" dirty="0" smtClean="0">
                <a:solidFill>
                  <a:prstClr val="black"/>
                </a:solidFill>
              </a:rPr>
              <a:t>노드 </a:t>
            </a:r>
            <a:r>
              <a:rPr lang="en-US" altLang="ko-KR" sz="1400" dirty="0" smtClean="0">
                <a:solidFill>
                  <a:prstClr val="black"/>
                </a:solidFill>
              </a:rPr>
              <a:t>Last</a:t>
            </a:r>
            <a:r>
              <a:rPr lang="ko-KR" altLang="en-US" sz="1400" dirty="0" smtClean="0">
                <a:solidFill>
                  <a:prstClr val="black"/>
                </a:solidFill>
              </a:rPr>
              <a:t>의 링크에 </a:t>
            </a:r>
            <a:r>
              <a:rPr lang="ko-KR" altLang="en-US" sz="1400" dirty="0">
                <a:solidFill>
                  <a:prstClr val="black"/>
                </a:solidFill>
              </a:rPr>
              <a:t>저장하여 </a:t>
            </a:r>
            <a:r>
              <a:rPr lang="ko-KR" altLang="en-US" sz="1400" dirty="0" smtClean="0">
                <a:solidFill>
                  <a:prstClr val="black"/>
                </a:solidFill>
              </a:rPr>
              <a:t>노드</a:t>
            </a:r>
            <a:r>
              <a:rPr lang="en-US" altLang="ko-KR" sz="1400" dirty="0" smtClean="0">
                <a:solidFill>
                  <a:prstClr val="black"/>
                </a:solidFill>
              </a:rPr>
              <a:t/>
            </a:r>
            <a:br>
              <a:rPr lang="en-US" altLang="ko-KR" sz="1400" dirty="0" smtClean="0">
                <a:solidFill>
                  <a:prstClr val="black"/>
                </a:solidFill>
              </a:rPr>
            </a:br>
            <a:r>
              <a:rPr lang="en-US" altLang="ko-KR" sz="1400" dirty="0" smtClean="0">
                <a:solidFill>
                  <a:prstClr val="black"/>
                </a:solidFill>
              </a:rPr>
              <a:t>                             new</a:t>
            </a:r>
            <a:r>
              <a:rPr lang="ko-KR" altLang="en-US" sz="1400" dirty="0" smtClean="0">
                <a:solidFill>
                  <a:prstClr val="black"/>
                </a:solidFill>
              </a:rPr>
              <a:t>를 노드 </a:t>
            </a:r>
            <a:r>
              <a:rPr lang="en-US" altLang="ko-KR" sz="1400" dirty="0" smtClean="0">
                <a:solidFill>
                  <a:prstClr val="black"/>
                </a:solidFill>
              </a:rPr>
              <a:t>Last</a:t>
            </a:r>
            <a:r>
              <a:rPr lang="ko-KR" altLang="en-US" sz="1400" dirty="0" smtClean="0">
                <a:solidFill>
                  <a:prstClr val="black"/>
                </a:solidFill>
              </a:rPr>
              <a:t>의 다음 노드로 연결한다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  <a:endParaRPr lang="en-US" altLang="ko-KR" dirty="0"/>
          </a:p>
          <a:p>
            <a:pPr marL="627062" lvl="2" indent="0">
              <a:buNone/>
            </a:pPr>
            <a:endParaRPr lang="en-US" altLang="ko-KR" dirty="0" smtClean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  <a:defRPr/>
            </a:pP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➋- b </a:t>
            </a:r>
            <a:r>
              <a:rPr lang="en-US" altLang="ko-KR" dirty="0" smtClean="0"/>
              <a:t>last ← new;</a:t>
            </a:r>
            <a:r>
              <a:rPr lang="ko-KR" altLang="en-US" sz="1400" dirty="0">
                <a:solidFill>
                  <a:prstClr val="black"/>
                </a:solidFill>
              </a:rPr>
              <a:t> 포인터 </a:t>
            </a:r>
            <a:r>
              <a:rPr lang="en-US" altLang="ko-KR" sz="1400" dirty="0">
                <a:solidFill>
                  <a:prstClr val="black"/>
                </a:solidFill>
              </a:rPr>
              <a:t>new</a:t>
            </a:r>
            <a:r>
              <a:rPr lang="ko-KR" altLang="en-US" sz="1400" dirty="0">
                <a:solidFill>
                  <a:prstClr val="black"/>
                </a:solidFill>
              </a:rPr>
              <a:t>의 값</a:t>
            </a:r>
            <a:r>
              <a:rPr lang="en-US" altLang="ko-KR" sz="1400" dirty="0">
                <a:solidFill>
                  <a:prstClr val="black"/>
                </a:solidFill>
              </a:rPr>
              <a:t>(500)</a:t>
            </a:r>
            <a:r>
              <a:rPr lang="ko-KR" altLang="en-US" sz="1400" dirty="0">
                <a:solidFill>
                  <a:prstClr val="black"/>
                </a:solidFill>
              </a:rPr>
              <a:t>을 포인터 </a:t>
            </a:r>
            <a:r>
              <a:rPr lang="en-US" altLang="ko-KR" sz="1400" dirty="0">
                <a:solidFill>
                  <a:prstClr val="black"/>
                </a:solidFill>
              </a:rPr>
              <a:t>Last</a:t>
            </a:r>
            <a:r>
              <a:rPr lang="ko-KR" altLang="en-US" sz="1400" dirty="0">
                <a:solidFill>
                  <a:prstClr val="black"/>
                </a:solidFill>
              </a:rPr>
              <a:t>에 저장하여 </a:t>
            </a:r>
            <a:r>
              <a:rPr lang="ko-KR" altLang="en-US" sz="1400" dirty="0" smtClean="0">
                <a:solidFill>
                  <a:prstClr val="black"/>
                </a:solidFill>
              </a:rPr>
              <a:t>노드 </a:t>
            </a:r>
            <a:r>
              <a:rPr lang="en-US" altLang="ko-KR" sz="1400" dirty="0" smtClean="0">
                <a:solidFill>
                  <a:prstClr val="black"/>
                </a:solidFill>
              </a:rPr>
              <a:t>new</a:t>
            </a:r>
            <a:r>
              <a:rPr lang="ko-KR" altLang="en-US" sz="1400" dirty="0" smtClean="0">
                <a:solidFill>
                  <a:prstClr val="black"/>
                </a:solidFill>
              </a:rPr>
              <a:t>를 리스트 </a:t>
            </a:r>
            <a:r>
              <a:rPr lang="en-US" altLang="ko-KR" sz="1400" dirty="0">
                <a:solidFill>
                  <a:prstClr val="black"/>
                </a:solidFill>
              </a:rPr>
              <a:t/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ko-KR" altLang="en-US" sz="1400" dirty="0">
                <a:solidFill>
                  <a:prstClr val="black"/>
                </a:solidFill>
              </a:rPr>
              <a:t>                                </a:t>
            </a:r>
            <a:r>
              <a:rPr lang="en-US" altLang="ko-KR" sz="1400" dirty="0">
                <a:solidFill>
                  <a:prstClr val="black"/>
                </a:solidFill>
              </a:rPr>
              <a:t>PL</a:t>
            </a:r>
            <a:r>
              <a:rPr lang="ko-KR" altLang="en-US" sz="1400" dirty="0">
                <a:solidFill>
                  <a:prstClr val="black"/>
                </a:solidFill>
              </a:rPr>
              <a:t>의 마지막 </a:t>
            </a:r>
            <a:r>
              <a:rPr lang="ko-KR" altLang="en-US" sz="1400" dirty="0" smtClean="0">
                <a:solidFill>
                  <a:prstClr val="black"/>
                </a:solidFill>
              </a:rPr>
              <a:t>노드로 설정한다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endParaRPr lang="en-US" altLang="ko-KR" dirty="0">
              <a:solidFill>
                <a:prstClr val="black"/>
              </a:solidFill>
            </a:endParaRPr>
          </a:p>
          <a:p>
            <a:pPr marL="627062" lvl="2" indent="0">
              <a:buNone/>
            </a:pPr>
            <a:endParaRPr lang="ko-KR" altLang="en-US" dirty="0" smtClean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/>
              <a:t>항 삽입</a:t>
            </a:r>
            <a:endParaRPr lang="ko-KR" altLang="en-US" dirty="0" smtClean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74013"/>
            <a:ext cx="7115968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509120"/>
            <a:ext cx="7259984" cy="142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/>
          <p:cNvSpPr/>
          <p:nvPr/>
        </p:nvSpPr>
        <p:spPr>
          <a:xfrm>
            <a:off x="6876256" y="2686470"/>
            <a:ext cx="556864" cy="51167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129504" y="5418813"/>
            <a:ext cx="556864" cy="51167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96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>
                <a:solidFill>
                  <a:srgbClr val="0000CC"/>
                </a:solidFill>
              </a:rPr>
              <a:t>append</a:t>
            </a:r>
            <a:r>
              <a:rPr lang="en-US" altLang="ko-KR" dirty="0" err="1"/>
              <a:t>Term</a:t>
            </a:r>
            <a:r>
              <a:rPr lang="en-US" altLang="ko-KR" dirty="0"/>
              <a:t>() </a:t>
            </a:r>
            <a:r>
              <a:rPr lang="ko-KR" altLang="en-US" dirty="0"/>
              <a:t>함수를 이용해 </a:t>
            </a:r>
            <a:r>
              <a:rPr lang="ko-KR" altLang="en-US" dirty="0">
                <a:solidFill>
                  <a:srgbClr val="FF0000"/>
                </a:solidFill>
              </a:rPr>
              <a:t>다항식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리스트</a:t>
            </a:r>
            <a:r>
              <a:rPr lang="ko-KR" altLang="en-US" dirty="0"/>
              <a:t>에 </a:t>
            </a:r>
            <a:r>
              <a:rPr lang="ko-KR" altLang="en-US" dirty="0">
                <a:solidFill>
                  <a:srgbClr val="0000FF"/>
                </a:solidFill>
              </a:rPr>
              <a:t>항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FF0000"/>
                </a:solidFill>
              </a:rPr>
              <a:t>추가</a:t>
            </a:r>
            <a:r>
              <a:rPr lang="ko-KR" altLang="en-US" dirty="0"/>
              <a:t>한 </a:t>
            </a:r>
            <a:r>
              <a:rPr lang="ko-KR" altLang="en-US" dirty="0">
                <a:solidFill>
                  <a:srgbClr val="FF0000"/>
                </a:solidFill>
              </a:rPr>
              <a:t>예</a:t>
            </a:r>
          </a:p>
          <a:p>
            <a:pPr lvl="1"/>
            <a:endParaRPr lang="en-US" altLang="ko-KR" dirty="0" smtClean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항 삽입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7742592" cy="3707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547664" y="5493224"/>
            <a:ext cx="15456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+mn-ea"/>
                <a:ea typeface="+mn-ea"/>
              </a:rPr>
              <a:t>Append =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추가</a:t>
            </a:r>
            <a:endParaRPr lang="ko-KR" altLang="en-US" sz="16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148064" y="2636912"/>
            <a:ext cx="556864" cy="51167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6876256" y="4365104"/>
            <a:ext cx="556864" cy="51167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8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다항식끼리의 </a:t>
            </a:r>
            <a:r>
              <a:rPr lang="ko-KR" altLang="en-US" dirty="0">
                <a:solidFill>
                  <a:srgbClr val="FF0000"/>
                </a:solidFill>
              </a:rPr>
              <a:t>덧셈</a:t>
            </a:r>
            <a:r>
              <a:rPr lang="ko-KR" altLang="en-US" dirty="0"/>
              <a:t> 연산과 알고리즘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덧셈</a:t>
            </a:r>
            <a:r>
              <a:rPr lang="ko-KR" altLang="en-US" dirty="0" smtClean="0"/>
              <a:t> </a:t>
            </a:r>
            <a:r>
              <a:rPr lang="en-US" altLang="ko-KR" dirty="0">
                <a:solidFill>
                  <a:srgbClr val="0000FF"/>
                </a:solidFill>
              </a:rPr>
              <a:t>A⒳+B⒳=C⒳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단순</a:t>
            </a:r>
            <a:r>
              <a:rPr lang="ko-KR" altLang="en-US" dirty="0"/>
              <a:t> 연결 리스트 </a:t>
            </a:r>
            <a:r>
              <a:rPr lang="ko-KR" altLang="en-US" dirty="0">
                <a:solidFill>
                  <a:srgbClr val="0000FF"/>
                </a:solidFill>
              </a:rPr>
              <a:t>자료구조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FF"/>
                </a:solidFill>
              </a:rPr>
              <a:t>사용</a:t>
            </a:r>
            <a:r>
              <a:rPr lang="ko-KR" altLang="en-US" dirty="0"/>
              <a:t>하여 </a:t>
            </a:r>
            <a:r>
              <a:rPr lang="ko-KR" altLang="en-US" dirty="0">
                <a:solidFill>
                  <a:srgbClr val="FF0000"/>
                </a:solidFill>
              </a:rPr>
              <a:t>연산</a:t>
            </a:r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다항식</a:t>
            </a:r>
            <a:r>
              <a:rPr lang="ko-KR" altLang="en-US" dirty="0"/>
              <a:t> </a:t>
            </a:r>
            <a:r>
              <a:rPr lang="en-US" altLang="ko-KR" dirty="0"/>
              <a:t>A⒳</a:t>
            </a:r>
            <a:r>
              <a:rPr lang="ko-KR" altLang="en-US" dirty="0"/>
              <a:t>와 </a:t>
            </a:r>
            <a:r>
              <a:rPr lang="en-US" altLang="ko-KR" dirty="0"/>
              <a:t>B⒳, C⒳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항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0000FF"/>
                </a:solidFill>
              </a:rPr>
              <a:t>지시</a:t>
            </a:r>
            <a:r>
              <a:rPr lang="ko-KR" altLang="en-US" dirty="0"/>
              <a:t>하기 위해서 </a:t>
            </a:r>
            <a:r>
              <a:rPr lang="ko-KR" altLang="en-US" dirty="0">
                <a:solidFill>
                  <a:srgbClr val="FF0000"/>
                </a:solidFill>
              </a:rPr>
              <a:t>세 개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FF"/>
                </a:solidFill>
              </a:rPr>
              <a:t>포인터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FF"/>
                </a:solidFill>
              </a:rPr>
              <a:t>사용</a:t>
            </a:r>
          </a:p>
          <a:p>
            <a:pPr lvl="2"/>
            <a:r>
              <a:rPr lang="ko-KR" altLang="en-US" dirty="0">
                <a:solidFill>
                  <a:srgbClr val="0000FF"/>
                </a:solidFill>
              </a:rPr>
              <a:t>포인터 </a:t>
            </a:r>
            <a:r>
              <a:rPr lang="en-US" altLang="ko-KR" dirty="0">
                <a:solidFill>
                  <a:srgbClr val="0000FF"/>
                </a:solidFill>
              </a:rPr>
              <a:t>p</a:t>
            </a:r>
            <a:r>
              <a:rPr lang="en-US" altLang="ko-KR" dirty="0"/>
              <a:t> : </a:t>
            </a:r>
            <a:r>
              <a:rPr lang="ko-KR" altLang="en-US" dirty="0"/>
              <a:t>다항식 </a:t>
            </a:r>
            <a:r>
              <a:rPr lang="en-US" altLang="ko-KR" dirty="0"/>
              <a:t>A⒳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FF"/>
                </a:solidFill>
              </a:rPr>
              <a:t>비교</a:t>
            </a:r>
            <a:r>
              <a:rPr lang="ko-KR" altLang="en-US" dirty="0"/>
              <a:t>할 항을 </a:t>
            </a:r>
            <a:r>
              <a:rPr lang="ko-KR" altLang="en-US" dirty="0">
                <a:solidFill>
                  <a:srgbClr val="0000FF"/>
                </a:solidFill>
              </a:rPr>
              <a:t>지시</a:t>
            </a:r>
            <a:r>
              <a:rPr lang="ko-KR" altLang="en-US" dirty="0"/>
              <a:t> </a:t>
            </a:r>
          </a:p>
          <a:p>
            <a:pPr lvl="2"/>
            <a:r>
              <a:rPr lang="ko-KR" altLang="en-US" dirty="0">
                <a:solidFill>
                  <a:srgbClr val="0000FF"/>
                </a:solidFill>
              </a:rPr>
              <a:t>포인터 </a:t>
            </a:r>
            <a:r>
              <a:rPr lang="en-US" altLang="ko-KR" dirty="0">
                <a:solidFill>
                  <a:srgbClr val="0000FF"/>
                </a:solidFill>
              </a:rPr>
              <a:t>q </a:t>
            </a:r>
            <a:r>
              <a:rPr lang="en-US" altLang="ko-KR" dirty="0"/>
              <a:t>: </a:t>
            </a:r>
            <a:r>
              <a:rPr lang="ko-KR" altLang="en-US" dirty="0"/>
              <a:t>다항식 </a:t>
            </a:r>
            <a:r>
              <a:rPr lang="en-US" altLang="ko-KR" dirty="0"/>
              <a:t>B⒳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FF"/>
                </a:solidFill>
              </a:rPr>
              <a:t>비교</a:t>
            </a:r>
            <a:r>
              <a:rPr lang="ko-KR" altLang="en-US" dirty="0"/>
              <a:t>할 항을 </a:t>
            </a:r>
            <a:r>
              <a:rPr lang="ko-KR" altLang="en-US" dirty="0">
                <a:solidFill>
                  <a:srgbClr val="0000FF"/>
                </a:solidFill>
              </a:rPr>
              <a:t>지시</a:t>
            </a:r>
          </a:p>
          <a:p>
            <a:pPr lvl="2"/>
            <a:r>
              <a:rPr lang="ko-KR" altLang="en-US" dirty="0">
                <a:solidFill>
                  <a:srgbClr val="0000FF"/>
                </a:solidFill>
              </a:rPr>
              <a:t>포인터 </a:t>
            </a:r>
            <a:r>
              <a:rPr lang="en-US" altLang="ko-KR" dirty="0">
                <a:solidFill>
                  <a:srgbClr val="0000FF"/>
                </a:solidFill>
              </a:rPr>
              <a:t>r</a:t>
            </a:r>
            <a:r>
              <a:rPr lang="en-US" altLang="ko-KR" dirty="0"/>
              <a:t> : </a:t>
            </a:r>
            <a:r>
              <a:rPr lang="ko-KR" altLang="en-US" dirty="0"/>
              <a:t>덧셈연산 </a:t>
            </a:r>
            <a:r>
              <a:rPr lang="ko-KR" altLang="en-US" dirty="0">
                <a:solidFill>
                  <a:srgbClr val="0000FF"/>
                </a:solidFill>
              </a:rPr>
              <a:t>결과</a:t>
            </a:r>
            <a:r>
              <a:rPr lang="ko-KR" altLang="en-US" dirty="0"/>
              <a:t> 만들어지는 다항식 </a:t>
            </a:r>
            <a:r>
              <a:rPr lang="en-US" altLang="ko-KR" dirty="0"/>
              <a:t>C⒳</a:t>
            </a:r>
            <a:r>
              <a:rPr lang="ko-KR" altLang="en-US" dirty="0"/>
              <a:t>의 항을 </a:t>
            </a:r>
            <a:r>
              <a:rPr lang="ko-KR" altLang="en-US" dirty="0">
                <a:solidFill>
                  <a:srgbClr val="0000FF"/>
                </a:solidFill>
              </a:rPr>
              <a:t>지시</a:t>
            </a:r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덧셈 연산</a:t>
            </a:r>
          </a:p>
        </p:txBody>
      </p:sp>
    </p:spTree>
    <p:extLst>
      <p:ext uri="{BB962C8B-B14F-4D97-AF65-F5344CB8AC3E}">
        <p14:creationId xmlns:p14="http://schemas.microsoft.com/office/powerpoint/2010/main" val="342565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b="0" dirty="0" err="1">
                <a:solidFill>
                  <a:srgbClr val="0000FF"/>
                </a:solidFill>
              </a:rPr>
              <a:t>p</a:t>
            </a:r>
            <a:r>
              <a:rPr lang="en-US" altLang="ko-KR" b="0" dirty="0" err="1"/>
              <a:t>.expo</a:t>
            </a:r>
            <a:r>
              <a:rPr lang="en-US" altLang="ko-KR" b="0" dirty="0"/>
              <a:t> </a:t>
            </a:r>
            <a:r>
              <a:rPr lang="ko-KR" altLang="en-US" b="0" dirty="0">
                <a:solidFill>
                  <a:srgbClr val="FF0000"/>
                </a:solidFill>
              </a:rPr>
              <a:t>＜</a:t>
            </a:r>
            <a:r>
              <a:rPr lang="ko-KR" altLang="en-US" b="0" dirty="0"/>
              <a:t> </a:t>
            </a:r>
            <a:r>
              <a:rPr lang="en-US" altLang="ko-KR" b="0" dirty="0" err="1">
                <a:solidFill>
                  <a:srgbClr val="0000FF"/>
                </a:solidFill>
              </a:rPr>
              <a:t>q</a:t>
            </a:r>
            <a:r>
              <a:rPr lang="en-US" altLang="ko-KR" b="0" dirty="0" err="1"/>
              <a:t>.expo</a:t>
            </a:r>
            <a:r>
              <a:rPr lang="en-US" altLang="ko-KR" b="0" dirty="0"/>
              <a:t> : </a:t>
            </a:r>
            <a:r>
              <a:rPr lang="ko-KR" altLang="en-US" b="0" dirty="0"/>
              <a:t>다항식 </a:t>
            </a:r>
            <a:r>
              <a:rPr lang="en-US" altLang="ko-KR" b="0" dirty="0"/>
              <a:t>A(x) </a:t>
            </a:r>
            <a:r>
              <a:rPr lang="ko-KR" altLang="en-US" b="0" dirty="0"/>
              <a:t>항의 지수가 </a:t>
            </a:r>
            <a:r>
              <a:rPr lang="ko-KR" altLang="en-US" b="0" dirty="0">
                <a:solidFill>
                  <a:srgbClr val="FF0000"/>
                </a:solidFill>
              </a:rPr>
              <a:t>작은 경우</a:t>
            </a:r>
          </a:p>
          <a:p>
            <a:pPr lvl="2"/>
            <a:r>
              <a:rPr lang="ko-KR" altLang="en-US" b="0" dirty="0">
                <a:solidFill>
                  <a:srgbClr val="FF0000"/>
                </a:solidFill>
              </a:rPr>
              <a:t>두</a:t>
            </a:r>
            <a:r>
              <a:rPr lang="ko-KR" altLang="en-US" b="0" dirty="0"/>
              <a:t> </a:t>
            </a:r>
            <a:r>
              <a:rPr lang="ko-KR" altLang="en-US" b="0" dirty="0">
                <a:solidFill>
                  <a:srgbClr val="0000FF"/>
                </a:solidFill>
              </a:rPr>
              <a:t>다항식</a:t>
            </a:r>
            <a:r>
              <a:rPr lang="ko-KR" altLang="en-US" b="0" dirty="0"/>
              <a:t>의 </a:t>
            </a:r>
            <a:r>
              <a:rPr lang="ko-KR" altLang="en-US" b="0" dirty="0">
                <a:solidFill>
                  <a:srgbClr val="FF0000"/>
                </a:solidFill>
              </a:rPr>
              <a:t>지수</a:t>
            </a:r>
            <a:r>
              <a:rPr lang="ko-KR" altLang="en-US" b="0" dirty="0"/>
              <a:t>가 </a:t>
            </a:r>
            <a:r>
              <a:rPr lang="ko-KR" altLang="en-US" b="0" dirty="0">
                <a:solidFill>
                  <a:srgbClr val="0000FF"/>
                </a:solidFill>
              </a:rPr>
              <a:t>다르면</a:t>
            </a:r>
            <a:r>
              <a:rPr lang="ko-KR" altLang="en-US" b="0" dirty="0"/>
              <a:t> </a:t>
            </a:r>
            <a:r>
              <a:rPr lang="ko-KR" altLang="en-US" b="0" dirty="0">
                <a:solidFill>
                  <a:srgbClr val="0000FF"/>
                </a:solidFill>
              </a:rPr>
              <a:t>계수</a:t>
            </a:r>
            <a:r>
              <a:rPr lang="ko-KR" altLang="en-US" b="0" dirty="0"/>
              <a:t>를 </a:t>
            </a:r>
            <a:r>
              <a:rPr lang="ko-KR" altLang="en-US" b="0" dirty="0">
                <a:solidFill>
                  <a:srgbClr val="FF0000"/>
                </a:solidFill>
              </a:rPr>
              <a:t>더할 수 없고</a:t>
            </a:r>
            <a:r>
              <a:rPr lang="en-US" altLang="ko-KR" b="0" dirty="0"/>
              <a:t>, </a:t>
            </a:r>
            <a:r>
              <a:rPr lang="ko-KR" altLang="en-US" b="0" dirty="0">
                <a:solidFill>
                  <a:srgbClr val="0000FF"/>
                </a:solidFill>
              </a:rPr>
              <a:t>지수</a:t>
            </a:r>
            <a:r>
              <a:rPr lang="ko-KR" altLang="en-US" b="0" dirty="0"/>
              <a:t>가 </a:t>
            </a:r>
            <a:r>
              <a:rPr lang="ko-KR" altLang="en-US" b="0" dirty="0">
                <a:solidFill>
                  <a:srgbClr val="FF0000"/>
                </a:solidFill>
              </a:rPr>
              <a:t>높은</a:t>
            </a:r>
            <a:r>
              <a:rPr lang="ko-KR" altLang="en-US" b="0" dirty="0"/>
              <a:t> </a:t>
            </a:r>
            <a:r>
              <a:rPr lang="ko-KR" altLang="en-US" b="0" dirty="0" smtClean="0">
                <a:solidFill>
                  <a:srgbClr val="0000FF"/>
                </a:solidFill>
              </a:rPr>
              <a:t>항</a:t>
            </a:r>
            <a:r>
              <a:rPr lang="ko-KR" altLang="en-US" b="0" dirty="0" smtClean="0"/>
              <a:t>부터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ko-KR" altLang="en-US" b="0" dirty="0" smtClean="0">
                <a:solidFill>
                  <a:srgbClr val="0000FF"/>
                </a:solidFill>
              </a:rPr>
              <a:t>나열</a:t>
            </a:r>
            <a:r>
              <a:rPr lang="ko-KR" altLang="en-US" b="0" dirty="0" smtClean="0"/>
              <a:t>하는 </a:t>
            </a:r>
            <a:r>
              <a:rPr lang="ko-KR" altLang="en-US" b="0" dirty="0">
                <a:solidFill>
                  <a:srgbClr val="0000FF"/>
                </a:solidFill>
              </a:rPr>
              <a:t>다항식 표현 </a:t>
            </a:r>
            <a:r>
              <a:rPr lang="ko-KR" altLang="en-US" b="0" dirty="0" smtClean="0">
                <a:solidFill>
                  <a:srgbClr val="0000FF"/>
                </a:solidFill>
              </a:rPr>
              <a:t>규칙</a:t>
            </a:r>
            <a:r>
              <a:rPr lang="ko-KR" altLang="en-US" b="0" dirty="0" smtClean="0"/>
              <a:t>에 따라서 </a:t>
            </a:r>
            <a:r>
              <a:rPr lang="ko-KR" altLang="en-US" b="0" dirty="0">
                <a:solidFill>
                  <a:srgbClr val="0000FF"/>
                </a:solidFill>
              </a:rPr>
              <a:t>포인터 </a:t>
            </a:r>
            <a:r>
              <a:rPr lang="en-US" altLang="ko-KR" b="0" dirty="0">
                <a:solidFill>
                  <a:srgbClr val="0000FF"/>
                </a:solidFill>
              </a:rPr>
              <a:t>q</a:t>
            </a:r>
            <a:r>
              <a:rPr lang="ko-KR" altLang="en-US" b="0" dirty="0">
                <a:solidFill>
                  <a:srgbClr val="0000FF"/>
                </a:solidFill>
              </a:rPr>
              <a:t>가</a:t>
            </a:r>
            <a:r>
              <a:rPr lang="ko-KR" altLang="en-US" b="0" dirty="0"/>
              <a:t> 가리키는 </a:t>
            </a:r>
            <a:r>
              <a:rPr lang="ko-KR" altLang="en-US" b="0" dirty="0" smtClean="0"/>
              <a:t>다항식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en-US" altLang="ko-KR" b="0" dirty="0" smtClean="0">
                <a:solidFill>
                  <a:srgbClr val="0000FF"/>
                </a:solidFill>
              </a:rPr>
              <a:t>B(x</a:t>
            </a:r>
            <a:r>
              <a:rPr lang="en-US" altLang="ko-KR" b="0" dirty="0">
                <a:solidFill>
                  <a:srgbClr val="0000FF"/>
                </a:solidFill>
              </a:rPr>
              <a:t>)</a:t>
            </a:r>
            <a:r>
              <a:rPr lang="en-US" altLang="ko-KR" b="0" dirty="0"/>
              <a:t> </a:t>
            </a:r>
            <a:r>
              <a:rPr lang="ko-KR" altLang="en-US" b="0" dirty="0">
                <a:solidFill>
                  <a:srgbClr val="0000FF"/>
                </a:solidFill>
              </a:rPr>
              <a:t>항</a:t>
            </a:r>
            <a:r>
              <a:rPr lang="ko-KR" altLang="en-US" b="0" dirty="0"/>
              <a:t>을 </a:t>
            </a:r>
            <a:r>
              <a:rPr lang="en-US" altLang="ko-KR" b="0" dirty="0">
                <a:solidFill>
                  <a:srgbClr val="0000FF"/>
                </a:solidFill>
              </a:rPr>
              <a:t>C(x)</a:t>
            </a:r>
            <a:r>
              <a:rPr lang="en-US" altLang="ko-KR" b="0" dirty="0"/>
              <a:t> </a:t>
            </a:r>
            <a:r>
              <a:rPr lang="ko-KR" altLang="en-US" b="0" dirty="0">
                <a:solidFill>
                  <a:srgbClr val="0000FF"/>
                </a:solidFill>
              </a:rPr>
              <a:t>항</a:t>
            </a:r>
            <a:r>
              <a:rPr lang="ko-KR" altLang="en-US" b="0" dirty="0"/>
              <a:t>으로 </a:t>
            </a:r>
            <a:r>
              <a:rPr lang="ko-KR" altLang="en-US" b="0" dirty="0" smtClean="0">
                <a:solidFill>
                  <a:srgbClr val="FF0000"/>
                </a:solidFill>
              </a:rPr>
              <a:t>복사</a:t>
            </a:r>
            <a:endParaRPr lang="en-US" altLang="ko-KR" b="0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b="0" dirty="0" smtClean="0"/>
              <a:t> </a:t>
            </a:r>
            <a:r>
              <a:rPr lang="en-US" altLang="ko-KR" b="0" dirty="0">
                <a:solidFill>
                  <a:srgbClr val="0000FF"/>
                </a:solidFill>
              </a:rPr>
              <a:t>q</a:t>
            </a:r>
            <a:r>
              <a:rPr lang="ko-KR" altLang="en-US" b="0" dirty="0"/>
              <a:t>가 가리키는 </a:t>
            </a:r>
            <a:r>
              <a:rPr lang="ko-KR" altLang="en-US" b="0" dirty="0">
                <a:solidFill>
                  <a:srgbClr val="0000FF"/>
                </a:solidFill>
              </a:rPr>
              <a:t>항</a:t>
            </a:r>
            <a:r>
              <a:rPr lang="ko-KR" altLang="en-US" b="0" dirty="0"/>
              <a:t>에 대한 </a:t>
            </a:r>
            <a:r>
              <a:rPr lang="ko-KR" altLang="en-US" b="0" dirty="0" smtClean="0">
                <a:solidFill>
                  <a:srgbClr val="0000FF"/>
                </a:solidFill>
              </a:rPr>
              <a:t>처리</a:t>
            </a:r>
            <a:r>
              <a:rPr lang="ko-KR" altLang="en-US" b="0" dirty="0" smtClean="0"/>
              <a:t>가 </a:t>
            </a:r>
            <a:r>
              <a:rPr lang="ko-KR" altLang="en-US" b="0" dirty="0"/>
              <a:t>끝나면 </a:t>
            </a:r>
            <a:r>
              <a:rPr lang="en-US" altLang="ko-KR" b="0" dirty="0">
                <a:solidFill>
                  <a:srgbClr val="0000FF"/>
                </a:solidFill>
              </a:rPr>
              <a:t>q</a:t>
            </a:r>
            <a:r>
              <a:rPr lang="ko-KR" altLang="en-US" b="0" dirty="0"/>
              <a:t>를 </a:t>
            </a:r>
            <a:r>
              <a:rPr lang="ko-KR" altLang="en-US" b="0" dirty="0">
                <a:solidFill>
                  <a:srgbClr val="0000FF"/>
                </a:solidFill>
              </a:rPr>
              <a:t>다음</a:t>
            </a:r>
            <a:r>
              <a:rPr lang="ko-KR" altLang="en-US" b="0" dirty="0"/>
              <a:t> </a:t>
            </a:r>
            <a:r>
              <a:rPr lang="ko-KR" altLang="en-US" b="0" dirty="0" err="1">
                <a:solidFill>
                  <a:srgbClr val="0000FF"/>
                </a:solidFill>
              </a:rPr>
              <a:t>노드</a:t>
            </a:r>
            <a:r>
              <a:rPr lang="ko-KR" altLang="en-US" b="0" dirty="0" err="1"/>
              <a:t>로</a:t>
            </a:r>
            <a:r>
              <a:rPr lang="ko-KR" altLang="en-US" b="0" dirty="0"/>
              <a:t> </a:t>
            </a:r>
            <a:r>
              <a:rPr lang="ko-KR" altLang="en-US" b="0" dirty="0" smtClean="0">
                <a:solidFill>
                  <a:srgbClr val="0000FF"/>
                </a:solidFill>
              </a:rPr>
              <a:t>이동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덧셈 연산</a:t>
            </a: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72" y="3429000"/>
            <a:ext cx="6311856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2627784" y="3717032"/>
            <a:ext cx="432048" cy="252306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2627784" y="4688862"/>
            <a:ext cx="432048" cy="252306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6195695"/>
            <a:ext cx="1387230" cy="289641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2843808" y="5013176"/>
            <a:ext cx="0" cy="36004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843808" y="4067822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비교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843808" y="3969338"/>
            <a:ext cx="0" cy="53978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281" y="5112639"/>
            <a:ext cx="3481760" cy="29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4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선형 리스트 </a:t>
            </a:r>
            <a:r>
              <a:rPr lang="en-US" altLang="ko-KR" dirty="0" smtClean="0">
                <a:solidFill>
                  <a:srgbClr val="0000FF"/>
                </a:solidFill>
              </a:rPr>
              <a:t>week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순차</a:t>
            </a:r>
            <a:r>
              <a:rPr lang="ko-KR" altLang="en-US" dirty="0" smtClean="0">
                <a:solidFill>
                  <a:srgbClr val="0000FF"/>
                </a:solidFill>
              </a:rPr>
              <a:t> 리스트 표현 </a:t>
            </a:r>
            <a:r>
              <a:rPr lang="en-US" altLang="ko-KR" dirty="0" smtClean="0">
                <a:solidFill>
                  <a:srgbClr val="0000FF"/>
                </a:solidFill>
              </a:rPr>
              <a:t/>
            </a:r>
            <a:br>
              <a:rPr lang="en-US" altLang="ko-KR" dirty="0" smtClean="0">
                <a:solidFill>
                  <a:srgbClr val="0000FF"/>
                </a:solidFill>
              </a:rPr>
            </a:br>
            <a:r>
              <a:rPr lang="en-US" altLang="ko-KR" dirty="0" smtClean="0">
                <a:solidFill>
                  <a:srgbClr val="0000FF"/>
                </a:solidFill>
              </a:rPr>
              <a:t>  : </a:t>
            </a:r>
            <a:r>
              <a:rPr lang="ko-KR" altLang="en-US" dirty="0" smtClean="0">
                <a:solidFill>
                  <a:srgbClr val="0000FF"/>
                </a:solidFill>
              </a:rPr>
              <a:t>논리적 구조와 물리적 구조 </a:t>
            </a:r>
            <a:r>
              <a:rPr lang="ko-KR" altLang="en-US" dirty="0" smtClean="0">
                <a:solidFill>
                  <a:srgbClr val="FF0000"/>
                </a:solidFill>
              </a:rPr>
              <a:t>일치</a:t>
            </a:r>
          </a:p>
          <a:p>
            <a:pPr lvl="2" eaLnBrk="1" hangingPunct="1"/>
            <a:r>
              <a:rPr lang="ko-KR" altLang="en-US" dirty="0" smtClean="0"/>
              <a:t>리스트 </a:t>
            </a:r>
            <a:r>
              <a:rPr lang="en-US" altLang="ko-KR" dirty="0" smtClean="0">
                <a:solidFill>
                  <a:srgbClr val="FF0000"/>
                </a:solidFill>
              </a:rPr>
              <a:t>week</a:t>
            </a:r>
            <a:r>
              <a:rPr lang="en-US" altLang="ko-KR" dirty="0" smtClean="0"/>
              <a:t>=(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 </a:t>
            </a:r>
          </a:p>
          <a:p>
            <a:pPr lvl="1" eaLnBrk="1" hangingPunct="1">
              <a:lnSpc>
                <a:spcPct val="90000"/>
              </a:lnSpc>
            </a:pPr>
            <a:endParaRPr lang="ko-KR" altLang="en-US" dirty="0" smtClean="0"/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/>
              <a:t>연결 자료구조와 연결 </a:t>
            </a:r>
            <a:r>
              <a:rPr lang="ko-KR" altLang="en-US"/>
              <a:t>리스트의 </a:t>
            </a:r>
            <a:r>
              <a:rPr lang="ko-KR" altLang="en-US" smtClean="0"/>
              <a:t>이해</a:t>
            </a:r>
            <a:endParaRPr lang="ko-KR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6696744" cy="275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49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>
                <a:solidFill>
                  <a:srgbClr val="0000FF"/>
                </a:solidFill>
              </a:rPr>
              <a:t>p</a:t>
            </a:r>
            <a:r>
              <a:rPr lang="en-US" altLang="ko-KR" dirty="0" err="1"/>
              <a:t>.expo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=</a:t>
            </a:r>
            <a:r>
              <a:rPr lang="en-US" altLang="ko-KR" dirty="0"/>
              <a:t> </a:t>
            </a:r>
            <a:r>
              <a:rPr lang="en-US" altLang="ko-KR" dirty="0" err="1">
                <a:solidFill>
                  <a:srgbClr val="0000FF"/>
                </a:solidFill>
              </a:rPr>
              <a:t>q</a:t>
            </a:r>
            <a:r>
              <a:rPr lang="en-US" altLang="ko-KR" dirty="0" err="1"/>
              <a:t>.expo</a:t>
            </a:r>
            <a:r>
              <a:rPr lang="en-US" altLang="ko-KR" dirty="0"/>
              <a:t> : </a:t>
            </a:r>
            <a:r>
              <a:rPr lang="ko-KR" altLang="en-US" dirty="0">
                <a:solidFill>
                  <a:srgbClr val="0000FF"/>
                </a:solidFill>
              </a:rPr>
              <a:t>두 다항식 항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FF"/>
                </a:solidFill>
              </a:rPr>
              <a:t>지수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FF0000"/>
                </a:solidFill>
              </a:rPr>
              <a:t>같은 경우</a:t>
            </a:r>
          </a:p>
          <a:p>
            <a:pPr lvl="2"/>
            <a:r>
              <a:rPr lang="ko-KR" altLang="en-US" dirty="0">
                <a:solidFill>
                  <a:srgbClr val="0000FF"/>
                </a:solidFill>
              </a:rPr>
              <a:t>두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다항식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FF"/>
                </a:solidFill>
              </a:rPr>
              <a:t>지수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FF0000"/>
                </a:solidFill>
              </a:rPr>
              <a:t>같으면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지수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FF0000"/>
                </a:solidFill>
              </a:rPr>
              <a:t>같은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항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계수를 더해 </a:t>
            </a:r>
            <a:r>
              <a:rPr lang="en-US" altLang="ko-KR" dirty="0"/>
              <a:t>C(x) </a:t>
            </a:r>
            <a:r>
              <a:rPr lang="ko-KR" altLang="en-US" dirty="0">
                <a:solidFill>
                  <a:srgbClr val="0000FF"/>
                </a:solidFill>
              </a:rPr>
              <a:t>항</a:t>
            </a:r>
            <a:r>
              <a:rPr lang="ko-KR" altLang="en-US" dirty="0"/>
              <a:t>을 만들면 되므로 </a:t>
            </a:r>
            <a:r>
              <a:rPr lang="en-US" altLang="ko-KR" dirty="0" err="1">
                <a:solidFill>
                  <a:srgbClr val="0000FF"/>
                </a:solidFill>
              </a:rPr>
              <a:t>p</a:t>
            </a:r>
            <a:r>
              <a:rPr lang="en-US" altLang="ko-KR" dirty="0" err="1"/>
              <a:t>.coef</a:t>
            </a:r>
            <a:r>
              <a:rPr lang="ko-KR" altLang="en-US" dirty="0"/>
              <a:t>와 </a:t>
            </a:r>
            <a:r>
              <a:rPr lang="en-US" altLang="ko-KR" dirty="0" err="1" smtClean="0">
                <a:solidFill>
                  <a:srgbClr val="0000FF"/>
                </a:solidFill>
              </a:rPr>
              <a:t>q</a:t>
            </a:r>
            <a:r>
              <a:rPr lang="en-US" altLang="ko-KR" dirty="0" err="1" smtClean="0"/>
              <a:t>.coef</a:t>
            </a:r>
            <a:r>
              <a:rPr lang="ko-KR" altLang="en-US" dirty="0" smtClean="0"/>
              <a:t>를 </a:t>
            </a:r>
            <a:r>
              <a:rPr lang="ko-KR" altLang="en-US" dirty="0">
                <a:solidFill>
                  <a:srgbClr val="0000FF"/>
                </a:solidFill>
              </a:rPr>
              <a:t>더해</a:t>
            </a:r>
            <a:r>
              <a:rPr lang="ko-KR" altLang="en-US" dirty="0"/>
              <a:t> </a:t>
            </a:r>
            <a:r>
              <a:rPr lang="en-US" altLang="ko-KR" dirty="0"/>
              <a:t>C(x) </a:t>
            </a:r>
            <a:r>
              <a:rPr lang="ko-KR" altLang="en-US" dirty="0">
                <a:solidFill>
                  <a:srgbClr val="0000FF"/>
                </a:solidFill>
              </a:rPr>
              <a:t>항</a:t>
            </a:r>
            <a:r>
              <a:rPr lang="ko-KR" altLang="en-US" dirty="0"/>
              <a:t>인 </a:t>
            </a:r>
            <a:r>
              <a:rPr lang="en-US" altLang="ko-KR" dirty="0" err="1"/>
              <a:t>r.coef</a:t>
            </a:r>
            <a:r>
              <a:rPr lang="ko-KR" altLang="en-US" dirty="0"/>
              <a:t>에 </a:t>
            </a:r>
            <a:r>
              <a:rPr lang="ko-KR" altLang="en-US" dirty="0">
                <a:solidFill>
                  <a:srgbClr val="FF0000"/>
                </a:solidFill>
              </a:rPr>
              <a:t>저장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00FF"/>
                </a:solidFill>
              </a:rPr>
              <a:t>지수</a:t>
            </a:r>
            <a:r>
              <a:rPr lang="ko-KR" altLang="en-US" dirty="0"/>
              <a:t>는 </a:t>
            </a:r>
            <a:r>
              <a:rPr lang="en-US" altLang="ko-KR" dirty="0" err="1"/>
              <a:t>p.expo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 err="1"/>
              <a:t>q.expo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 err="1"/>
              <a:t>r.expo</a:t>
            </a:r>
            <a:r>
              <a:rPr lang="ko-KR" altLang="en-US" dirty="0"/>
              <a:t>에 </a:t>
            </a:r>
            <a:r>
              <a:rPr lang="ko-KR" altLang="en-US" dirty="0" smtClean="0">
                <a:solidFill>
                  <a:srgbClr val="0000CC"/>
                </a:solidFill>
              </a:rPr>
              <a:t>저장</a:t>
            </a:r>
            <a:endParaRPr lang="ko-KR" altLang="en-US" dirty="0">
              <a:solidFill>
                <a:srgbClr val="0000CC"/>
              </a:solidFill>
            </a:endParaRPr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다음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항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FF0000"/>
                </a:solidFill>
              </a:rPr>
              <a:t>비교</a:t>
            </a:r>
            <a:r>
              <a:rPr lang="ko-KR" altLang="en-US" dirty="0"/>
              <a:t>하기 위해 </a:t>
            </a:r>
            <a:r>
              <a:rPr lang="ko-KR" altLang="en-US" dirty="0">
                <a:solidFill>
                  <a:srgbClr val="0000CC"/>
                </a:solidFill>
              </a:rPr>
              <a:t>포인터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FF"/>
                </a:solidFill>
              </a:rPr>
              <a:t>p</a:t>
            </a:r>
            <a:r>
              <a:rPr lang="ko-KR" altLang="en-US" dirty="0"/>
              <a:t>와 </a:t>
            </a:r>
            <a:r>
              <a:rPr lang="en-US" altLang="ko-KR" dirty="0">
                <a:solidFill>
                  <a:srgbClr val="0000FF"/>
                </a:solidFill>
              </a:rPr>
              <a:t>q</a:t>
            </a:r>
            <a:r>
              <a:rPr lang="ko-KR" altLang="en-US" dirty="0"/>
              <a:t>를 각각 </a:t>
            </a:r>
            <a:r>
              <a:rPr lang="ko-KR" altLang="en-US" dirty="0">
                <a:solidFill>
                  <a:srgbClr val="FF0000"/>
                </a:solidFill>
              </a:rPr>
              <a:t>다음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rgbClr val="0000FF"/>
                </a:solidFill>
              </a:rPr>
              <a:t>노드</a:t>
            </a:r>
            <a:r>
              <a:rPr lang="ko-KR" altLang="en-US" dirty="0" err="1"/>
              <a:t>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이동</a:t>
            </a:r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덧셈 연산</a:t>
            </a: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00488"/>
            <a:ext cx="6768752" cy="311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타원 4"/>
          <p:cNvSpPr/>
          <p:nvPr/>
        </p:nvSpPr>
        <p:spPr>
          <a:xfrm>
            <a:off x="2555776" y="3814937"/>
            <a:ext cx="432048" cy="252306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4067945" y="4805907"/>
            <a:ext cx="432048" cy="252306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355976" y="5157192"/>
            <a:ext cx="0" cy="36004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355976" y="5897308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4x</a:t>
            </a:r>
            <a:r>
              <a:rPr lang="en-US" altLang="ko-KR" sz="1600" baseline="30000" dirty="0" smtClean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 +1x</a:t>
            </a:r>
            <a:r>
              <a:rPr lang="en-US" altLang="ko-KR" sz="1600" baseline="30000" dirty="0" smtClean="0">
                <a:solidFill>
                  <a:srgbClr val="C00000"/>
                </a:solidFill>
                <a:latin typeface="+mn-ea"/>
                <a:ea typeface="+mn-ea"/>
              </a:rPr>
              <a:t>3</a:t>
            </a:r>
            <a:r>
              <a:rPr lang="en-US" altLang="ko-KR" sz="1600" dirty="0" smtClean="0">
                <a:solidFill>
                  <a:srgbClr val="C00000"/>
                </a:solidFill>
                <a:latin typeface="+mn-ea"/>
                <a:ea typeface="+mn-ea"/>
              </a:rPr>
              <a:t>=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5x</a:t>
            </a:r>
            <a:r>
              <a:rPr lang="en-US" altLang="ko-KR" sz="1600" baseline="30000" dirty="0" smtClean="0">
                <a:solidFill>
                  <a:srgbClr val="C00000"/>
                </a:solidFill>
                <a:latin typeface="+mn-ea"/>
                <a:ea typeface="+mn-ea"/>
              </a:rPr>
              <a:t>3</a:t>
            </a:r>
            <a:endParaRPr lang="ko-KR" altLang="en-US" sz="1600" baseline="3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991256" y="4067243"/>
            <a:ext cx="1148696" cy="585893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293734" y="3969338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320519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>
                <a:solidFill>
                  <a:srgbClr val="0000FF"/>
                </a:solidFill>
              </a:rPr>
              <a:t>p</a:t>
            </a:r>
            <a:r>
              <a:rPr lang="en-US" altLang="ko-KR" dirty="0" err="1"/>
              <a:t>.expo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＞</a:t>
            </a:r>
            <a:r>
              <a:rPr lang="ko-KR" altLang="en-US" dirty="0"/>
              <a:t> </a:t>
            </a:r>
            <a:r>
              <a:rPr lang="en-US" altLang="ko-KR" dirty="0" err="1">
                <a:solidFill>
                  <a:srgbClr val="0000FF"/>
                </a:solidFill>
              </a:rPr>
              <a:t>q</a:t>
            </a:r>
            <a:r>
              <a:rPr lang="en-US" altLang="ko-KR" dirty="0" err="1"/>
              <a:t>.expo</a:t>
            </a:r>
            <a:r>
              <a:rPr lang="en-US" altLang="ko-KR" dirty="0"/>
              <a:t> : </a:t>
            </a:r>
            <a:r>
              <a:rPr lang="ko-KR" altLang="en-US" dirty="0"/>
              <a:t>다항식 </a:t>
            </a:r>
            <a:r>
              <a:rPr lang="en-US" altLang="ko-KR" dirty="0"/>
              <a:t>A(x) </a:t>
            </a:r>
            <a:r>
              <a:rPr lang="ko-KR" altLang="en-US" dirty="0"/>
              <a:t>항의 지수가 </a:t>
            </a:r>
            <a:r>
              <a:rPr lang="ko-KR" altLang="en-US" dirty="0">
                <a:solidFill>
                  <a:srgbClr val="FF0000"/>
                </a:solidFill>
              </a:rPr>
              <a:t>큰 경우</a:t>
            </a:r>
          </a:p>
          <a:p>
            <a:pPr lvl="2"/>
            <a:r>
              <a:rPr lang="en-US" altLang="ko-KR" dirty="0">
                <a:solidFill>
                  <a:srgbClr val="0000FF"/>
                </a:solidFill>
              </a:rPr>
              <a:t>p</a:t>
            </a:r>
            <a:r>
              <a:rPr lang="ko-KR" altLang="en-US" dirty="0"/>
              <a:t>가 가리키는 다항식 </a:t>
            </a:r>
            <a:r>
              <a:rPr lang="en-US" altLang="ko-KR" dirty="0">
                <a:solidFill>
                  <a:srgbClr val="0000FF"/>
                </a:solidFill>
              </a:rPr>
              <a:t>A(x)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항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FF"/>
                </a:solidFill>
              </a:rPr>
              <a:t>지수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FF0000"/>
                </a:solidFill>
              </a:rPr>
              <a:t>더 크면 </a:t>
            </a:r>
            <a:r>
              <a:rPr lang="ko-KR" altLang="en-US" dirty="0"/>
              <a:t>포인터 </a:t>
            </a:r>
            <a:r>
              <a:rPr lang="en-US" altLang="ko-KR" dirty="0">
                <a:solidFill>
                  <a:srgbClr val="0000FF"/>
                </a:solidFill>
              </a:rPr>
              <a:t>p</a:t>
            </a:r>
            <a:r>
              <a:rPr lang="ko-KR" altLang="en-US" dirty="0"/>
              <a:t>가 </a:t>
            </a:r>
            <a:r>
              <a:rPr lang="ko-KR" altLang="en-US" dirty="0" smtClean="0"/>
              <a:t>가리키는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FF"/>
                </a:solidFill>
              </a:rPr>
              <a:t>항</a:t>
            </a:r>
            <a:r>
              <a:rPr lang="ko-KR" altLang="en-US" dirty="0" smtClean="0"/>
              <a:t>을 </a:t>
            </a:r>
            <a:r>
              <a:rPr lang="en-US" altLang="ko-KR" dirty="0"/>
              <a:t>C(x) </a:t>
            </a:r>
            <a:r>
              <a:rPr lang="ko-KR" altLang="en-US" dirty="0">
                <a:solidFill>
                  <a:srgbClr val="0000FF"/>
                </a:solidFill>
              </a:rPr>
              <a:t>항</a:t>
            </a:r>
            <a:r>
              <a:rPr lang="ko-KR" altLang="en-US" dirty="0"/>
              <a:t>으로 </a:t>
            </a:r>
            <a:r>
              <a:rPr lang="ko-KR" altLang="en-US" dirty="0" smtClean="0">
                <a:solidFill>
                  <a:srgbClr val="0000FF"/>
                </a:solidFill>
              </a:rPr>
              <a:t>복사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FF"/>
                </a:solidFill>
              </a:rPr>
              <a:t>포인터 </a:t>
            </a:r>
            <a:r>
              <a:rPr lang="en-US" altLang="ko-KR" dirty="0">
                <a:solidFill>
                  <a:srgbClr val="0000FF"/>
                </a:solidFill>
              </a:rPr>
              <a:t>p</a:t>
            </a:r>
            <a:r>
              <a:rPr lang="ko-KR" altLang="en-US" dirty="0"/>
              <a:t>가 가리키는 </a:t>
            </a:r>
            <a:r>
              <a:rPr lang="ko-KR" altLang="en-US" dirty="0">
                <a:solidFill>
                  <a:srgbClr val="0000FF"/>
                </a:solidFill>
              </a:rPr>
              <a:t>항</a:t>
            </a:r>
            <a:r>
              <a:rPr lang="ko-KR" altLang="en-US" dirty="0"/>
              <a:t>에 대한 </a:t>
            </a:r>
            <a:r>
              <a:rPr lang="ko-KR" altLang="en-US" dirty="0">
                <a:solidFill>
                  <a:srgbClr val="0000FF"/>
                </a:solidFill>
              </a:rPr>
              <a:t>처리</a:t>
            </a:r>
            <a:r>
              <a:rPr lang="ko-KR" altLang="en-US" dirty="0"/>
              <a:t>가 끝났으므로 </a:t>
            </a:r>
            <a:r>
              <a:rPr lang="en-US" altLang="ko-KR" dirty="0">
                <a:solidFill>
                  <a:srgbClr val="0000FF"/>
                </a:solidFill>
              </a:rPr>
              <a:t>p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다음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rgbClr val="0000FF"/>
                </a:solidFill>
              </a:rPr>
              <a:t>노드</a:t>
            </a:r>
            <a:r>
              <a:rPr lang="ko-KR" altLang="en-US" dirty="0" err="1"/>
              <a:t>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이동</a:t>
            </a:r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덧셈 연산</a:t>
            </a: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616" y="3068960"/>
            <a:ext cx="7056784" cy="347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타원 4"/>
          <p:cNvSpPr/>
          <p:nvPr/>
        </p:nvSpPr>
        <p:spPr>
          <a:xfrm>
            <a:off x="4138832" y="3485030"/>
            <a:ext cx="432048" cy="252306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5724128" y="4553265"/>
            <a:ext cx="432048" cy="252306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387984" y="3789318"/>
            <a:ext cx="1480160" cy="151189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139996" y="3815598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비교</a:t>
            </a:r>
          </a:p>
        </p:txBody>
      </p:sp>
      <p:cxnSp>
        <p:nvCxnSpPr>
          <p:cNvPr id="10" name="직선 화살표 연결선 9"/>
          <p:cNvCxnSpPr>
            <a:endCxn id="6" idx="0"/>
          </p:cNvCxnSpPr>
          <p:nvPr/>
        </p:nvCxnSpPr>
        <p:spPr>
          <a:xfrm>
            <a:off x="4570880" y="3645024"/>
            <a:ext cx="1369272" cy="90824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04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두 </a:t>
            </a:r>
            <a:r>
              <a:rPr lang="ko-KR" altLang="en-US" dirty="0" smtClean="0"/>
              <a:t>다항식의 덧셈 연산 </a:t>
            </a:r>
            <a:r>
              <a:rPr lang="ko-KR" altLang="en-US" dirty="0"/>
              <a:t>알고리즘으로 </a:t>
            </a:r>
            <a:r>
              <a:rPr lang="ko-KR" altLang="en-US" dirty="0" smtClean="0"/>
              <a:t>정리</a:t>
            </a:r>
            <a:endParaRPr lang="en-US" altLang="ko-KR" dirty="0" smtClean="0"/>
          </a:p>
          <a:p>
            <a:pPr marL="357187" lvl="1" indent="0">
              <a:buNone/>
            </a:pPr>
            <a:endParaRPr lang="ko-KR" altLang="en-US" dirty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덧셈 연산</a:t>
            </a: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72816"/>
            <a:ext cx="7812360" cy="452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857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 smtClean="0"/>
          </a:p>
          <a:p>
            <a:pPr marL="357187" lvl="1" indent="0">
              <a:buNone/>
            </a:pPr>
            <a:endParaRPr lang="ko-KR" altLang="en-US" dirty="0"/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연결 리스트의 응용 및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덧셈 연산</a:t>
            </a: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98" y="1124744"/>
            <a:ext cx="8226631" cy="488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603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연결 리스트를 이용한 다항식 프로그램 </a:t>
            </a:r>
            <a:r>
              <a:rPr lang="en-US" altLang="ko-KR" smtClean="0"/>
              <a:t> </a:t>
            </a:r>
            <a:r>
              <a:rPr lang="en-US" altLang="ko-KR"/>
              <a:t>: </a:t>
            </a:r>
            <a:r>
              <a:rPr lang="ko-KR" altLang="en-US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216p</a:t>
            </a:r>
            <a:endParaRPr lang="ko-KR" altLang="en-US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이중 연결 리스트</a:t>
            </a:r>
            <a:endParaRPr lang="ko-KR" altLang="en-US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132856"/>
            <a:ext cx="5328592" cy="154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46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sz="2000" dirty="0"/>
              <a:t>연결 리스트</a:t>
            </a:r>
            <a:r>
              <a:rPr lang="en-US" altLang="ko-KR" sz="2000" dirty="0"/>
              <a:t>(Linked List)</a:t>
            </a:r>
            <a:endParaRPr lang="ko-KR" altLang="en-US" sz="2000" dirty="0"/>
          </a:p>
          <a:p>
            <a:pPr marL="0" indent="0">
              <a:buNone/>
            </a:pPr>
            <a:r>
              <a:rPr lang="ko-KR" altLang="en-US" sz="1600" dirty="0" smtClean="0"/>
              <a:t>    ■ </a:t>
            </a:r>
            <a:r>
              <a:rPr lang="ko-KR" altLang="en-US" sz="1600" dirty="0"/>
              <a:t>선형 구조에서 포인터를 사용하는 자료 구조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 </a:t>
            </a:r>
            <a:r>
              <a:rPr lang="ko-KR" altLang="en-US" sz="1600" dirty="0" smtClean="0"/>
              <a:t>   ■ 연결 리스트는 선형 리스트에 비하여 서로 상반되는 장</a:t>
            </a:r>
            <a:r>
              <a:rPr lang="en-US" altLang="ko-KR" sz="1600" dirty="0" smtClean="0"/>
              <a:t>․</a:t>
            </a:r>
            <a:r>
              <a:rPr lang="ko-KR" altLang="en-US" sz="1600" dirty="0" smtClean="0"/>
              <a:t>단점을 가지고 있다</a:t>
            </a:r>
            <a:r>
              <a:rPr lang="en-US" altLang="ko-KR" sz="1600" dirty="0" smtClean="0"/>
              <a:t>.</a:t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  </a:t>
            </a:r>
            <a:r>
              <a:rPr lang="ko-KR" altLang="en-US" sz="1600" kern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■ </a:t>
            </a:r>
            <a:r>
              <a:rPr lang="ko-KR" altLang="en-US" sz="1600" kern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ko-KR" altLang="en-US" sz="1600" kern="0" dirty="0">
                <a:solidFill>
                  <a:srgbClr val="FF00FF"/>
                </a:solidFill>
                <a:latin typeface="바탕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kern="0" dirty="0">
                <a:solidFill>
                  <a:srgbClr val="FF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600" kern="0" dirty="0">
                <a:solidFill>
                  <a:srgbClr val="FF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노드</a:t>
            </a:r>
            <a:r>
              <a:rPr lang="en-US" altLang="ko-KR" sz="1600" kern="0" dirty="0">
                <a:solidFill>
                  <a:srgbClr val="FF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+</a:t>
            </a:r>
            <a:r>
              <a:rPr lang="ko-KR" altLang="en-US" sz="1600" kern="0" dirty="0">
                <a:solidFill>
                  <a:srgbClr val="FF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포인터</a:t>
            </a:r>
            <a:endParaRPr lang="ko-KR" altLang="en-US" sz="1600" kern="0" dirty="0">
              <a:solidFill>
                <a:srgbClr val="FF00FF"/>
              </a:solidFill>
              <a:latin typeface="바탕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- </a:t>
            </a:r>
            <a:r>
              <a:rPr lang="ko-KR" altLang="en-US" sz="16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노드</a:t>
            </a:r>
            <a:r>
              <a:rPr lang="en-US" altLang="ko-KR" sz="16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(Node) : </a:t>
            </a:r>
            <a:r>
              <a:rPr lang="ko-KR" altLang="en-US" sz="16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데이터를 저장하고 있는 곳</a:t>
            </a:r>
            <a:endParaRPr lang="ko-KR" altLang="en-US" sz="1600" kern="0" dirty="0">
              <a:solidFill>
                <a:srgbClr val="000000"/>
              </a:solidFill>
              <a:latin typeface="바탕" panose="02030600000101010101" pitchFamily="18" charset="-127"/>
            </a:endParaRP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- </a:t>
            </a:r>
            <a:r>
              <a:rPr lang="ko-KR" altLang="en-US" sz="16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포인터</a:t>
            </a:r>
            <a:r>
              <a:rPr lang="en-US" altLang="ko-KR" sz="16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(Pointer) : </a:t>
            </a:r>
            <a:r>
              <a:rPr lang="ko-KR" altLang="en-US" sz="16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데이터의 위치를 가리키는 것 </a:t>
            </a:r>
            <a:endParaRPr lang="ko-KR" altLang="en-US" sz="1600" kern="0" dirty="0">
              <a:solidFill>
                <a:srgbClr val="000000"/>
              </a:solidFill>
              <a:latin typeface="바탕" panose="02030600000101010101" pitchFamily="18" charset="-127"/>
            </a:endParaRPr>
          </a:p>
          <a:p>
            <a:pPr marL="0" indent="0">
              <a:buNone/>
            </a:pPr>
            <a:endParaRPr lang="ko-KR" altLang="en-US" sz="1600" dirty="0" smtClean="0"/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800" kern="0" dirty="0">
              <a:solidFill>
                <a:srgbClr val="000000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최종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연결 리스트의 정리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348880"/>
            <a:ext cx="6675834" cy="1872208"/>
          </a:xfrm>
          <a:prstGeom prst="rect">
            <a:avLst/>
          </a:prstGeom>
        </p:spPr>
      </p:pic>
      <p:pic>
        <p:nvPicPr>
          <p:cNvPr id="1025" name="_x372341032" descr="EMB0000244c00a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805264"/>
            <a:ext cx="2524125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/>
              <p14:cNvContentPartPr/>
              <p14:nvPr/>
            </p14:nvContentPartPr>
            <p14:xfrm>
              <a:off x="507960" y="3035160"/>
              <a:ext cx="349560" cy="87696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8600" y="3025800"/>
                <a:ext cx="368280" cy="89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636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sz="2000" dirty="0"/>
              <a:t>연결 </a:t>
            </a:r>
            <a:r>
              <a:rPr lang="ko-KR" altLang="en-US" sz="2000" dirty="0" smtClean="0"/>
              <a:t>리스트</a:t>
            </a:r>
            <a:r>
              <a:rPr lang="en-US" altLang="ko-KR" sz="2000" dirty="0" smtClean="0"/>
              <a:t> </a:t>
            </a:r>
            <a:r>
              <a:rPr lang="ko-KR" altLang="en-US" sz="2000" dirty="0" smtClean="0">
                <a:solidFill>
                  <a:srgbClr val="FF0000"/>
                </a:solidFill>
              </a:rPr>
              <a:t>종류</a:t>
            </a:r>
            <a:endParaRPr lang="ko-KR" altLang="en-US" sz="2000" dirty="0">
              <a:solidFill>
                <a:srgbClr val="FF0000"/>
              </a:solidFill>
            </a:endParaRP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① </a:t>
            </a:r>
            <a:r>
              <a:rPr lang="ko-KR" altLang="en-US" sz="16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단일 선형 연결 리스트</a:t>
            </a:r>
            <a:r>
              <a:rPr lang="en-US" altLang="ko-KR" sz="16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(Singly Linked List)</a:t>
            </a:r>
            <a:endParaRPr lang="en-US" altLang="ko-KR" sz="1600" kern="0" dirty="0">
              <a:solidFill>
                <a:srgbClr val="000000"/>
              </a:solidFill>
              <a:latin typeface="HY헤드라인M" panose="02030600000101010101" pitchFamily="18" charset="-127"/>
            </a:endParaRP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② </a:t>
            </a:r>
            <a:r>
              <a:rPr lang="ko-KR" altLang="en-US" sz="16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단일 환형 연결 리스트</a:t>
            </a:r>
            <a:r>
              <a:rPr lang="en-US" altLang="ko-KR" sz="16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(Singly Circular Linked List)</a:t>
            </a:r>
            <a:endParaRPr lang="en-US" altLang="ko-KR" sz="1600" kern="0" dirty="0">
              <a:solidFill>
                <a:srgbClr val="000000"/>
              </a:solidFill>
              <a:latin typeface="HY헤드라인M" panose="02030600000101010101" pitchFamily="18" charset="-127"/>
            </a:endParaRP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③ </a:t>
            </a:r>
            <a:r>
              <a:rPr lang="ko-KR" altLang="en-US" sz="16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이중 선형 연결 리스트</a:t>
            </a:r>
            <a:r>
              <a:rPr lang="en-US" altLang="ko-KR" sz="16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(Doubly Linked List)</a:t>
            </a:r>
            <a:endParaRPr lang="en-US" altLang="ko-KR" sz="1600" kern="0" dirty="0">
              <a:solidFill>
                <a:srgbClr val="000000"/>
              </a:solidFill>
              <a:latin typeface="HY헤드라인M" panose="02030600000101010101" pitchFamily="18" charset="-127"/>
            </a:endParaRP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④ </a:t>
            </a:r>
            <a:r>
              <a:rPr lang="ko-KR" altLang="en-US" sz="16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이중 환형 연결 리스트</a:t>
            </a:r>
            <a:r>
              <a:rPr lang="en-US" altLang="ko-KR" sz="16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(Doubly Circular Linked List)</a:t>
            </a:r>
            <a:endParaRPr lang="en-US" altLang="ko-KR" sz="1600" kern="0" dirty="0">
              <a:solidFill>
                <a:srgbClr val="000000"/>
              </a:solidFill>
              <a:latin typeface="HY헤드라인M" panose="02030600000101010101" pitchFamily="18" charset="-127"/>
            </a:endParaRP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  </a:t>
            </a:r>
            <a:endParaRPr lang="ko-KR" altLang="en-US" sz="1800" kern="0" dirty="0">
              <a:solidFill>
                <a:srgbClr val="000000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최종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연결 리스트의 정리</a:t>
            </a:r>
            <a:endParaRPr lang="ko-KR" altLang="en-US" dirty="0"/>
          </a:p>
        </p:txBody>
      </p:sp>
      <p:pic>
        <p:nvPicPr>
          <p:cNvPr id="2049" name="_x156388216" descr="EMB0000244c00a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40968"/>
            <a:ext cx="5400600" cy="324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/>
              <p14:cNvContentPartPr/>
              <p14:nvPr/>
            </p14:nvContentPartPr>
            <p14:xfrm>
              <a:off x="5295960" y="1530360"/>
              <a:ext cx="927360" cy="128304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86600" y="1521000"/>
                <a:ext cx="946080" cy="130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681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sz="2000" dirty="0"/>
              <a:t>연결 </a:t>
            </a:r>
            <a:r>
              <a:rPr lang="ko-KR" altLang="en-US" sz="2000" dirty="0" smtClean="0"/>
              <a:t>리스트</a:t>
            </a:r>
            <a:r>
              <a:rPr lang="en-US" altLang="ko-KR" sz="2000" dirty="0" smtClean="0"/>
              <a:t> </a:t>
            </a:r>
            <a:r>
              <a:rPr lang="ko-KR" altLang="en-US" sz="2000" dirty="0" smtClean="0">
                <a:solidFill>
                  <a:srgbClr val="FF0000"/>
                </a:solidFill>
              </a:rPr>
              <a:t>장</a:t>
            </a:r>
            <a:r>
              <a:rPr lang="en-US" altLang="ko-KR" sz="2000" dirty="0" smtClean="0">
                <a:solidFill>
                  <a:srgbClr val="FF0000"/>
                </a:solidFill>
              </a:rPr>
              <a:t>.</a:t>
            </a:r>
            <a:r>
              <a:rPr lang="ko-KR" altLang="en-US" sz="2000" dirty="0" smtClean="0">
                <a:solidFill>
                  <a:srgbClr val="FF0000"/>
                </a:solidFill>
              </a:rPr>
              <a:t>단점</a:t>
            </a:r>
            <a:endParaRPr lang="ko-KR" alt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dirty="0" smtClean="0"/>
              <a:t>     ① </a:t>
            </a:r>
            <a:r>
              <a:rPr lang="ko-KR" altLang="en-US" sz="1800" dirty="0">
                <a:solidFill>
                  <a:srgbClr val="FF0000"/>
                </a:solidFill>
              </a:rPr>
              <a:t>단일</a:t>
            </a:r>
            <a:r>
              <a:rPr lang="ko-KR" altLang="en-US" sz="1800" dirty="0"/>
              <a:t> 선형 연결 리스트</a:t>
            </a:r>
            <a:r>
              <a:rPr lang="en-US" altLang="ko-KR" sz="1800" dirty="0"/>
              <a:t>(Singly Linked List)</a:t>
            </a:r>
          </a:p>
          <a:p>
            <a:pPr marL="0" indent="0">
              <a:buNone/>
            </a:pPr>
            <a:r>
              <a:rPr lang="ko-KR" altLang="en-US" sz="1800" dirty="0" smtClean="0"/>
              <a:t>         ◆ 장점 </a:t>
            </a:r>
            <a:r>
              <a:rPr lang="en-US" altLang="ko-KR" sz="1800" dirty="0"/>
              <a:t>: </a:t>
            </a:r>
            <a:r>
              <a:rPr lang="ko-KR" altLang="en-US" sz="1800" dirty="0">
                <a:solidFill>
                  <a:schemeClr val="tx1"/>
                </a:solidFill>
              </a:rPr>
              <a:t>구조가 </a:t>
            </a:r>
            <a:r>
              <a:rPr lang="ko-KR" altLang="en-US" sz="1800" dirty="0" smtClean="0">
                <a:solidFill>
                  <a:schemeClr val="tx1"/>
                </a:solidFill>
              </a:rPr>
              <a:t>간단 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 </a:t>
            </a:r>
            <a:r>
              <a:rPr lang="ko-KR" altLang="en-US" sz="1800" dirty="0" smtClean="0"/>
              <a:t>◆ </a:t>
            </a:r>
            <a:r>
              <a:rPr lang="ko-KR" altLang="en-US" sz="1800" dirty="0" smtClean="0">
                <a:solidFill>
                  <a:srgbClr val="FF0000"/>
                </a:solidFill>
              </a:rPr>
              <a:t>단점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: </a:t>
            </a:r>
            <a:r>
              <a:rPr lang="ko-KR" altLang="en-US" sz="1800" dirty="0">
                <a:solidFill>
                  <a:schemeClr val="tx1"/>
                </a:solidFill>
              </a:rPr>
              <a:t>역으로 읽을 수 가 없다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  <a:endParaRPr lang="ko-KR" alt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ko-KR" altLang="en-US" sz="1800" dirty="0" smtClean="0"/>
              <a:t>                     </a:t>
            </a:r>
            <a:r>
              <a:rPr lang="ko-KR" altLang="en-US" sz="1800" dirty="0" smtClean="0">
                <a:solidFill>
                  <a:schemeClr val="tx1"/>
                </a:solidFill>
              </a:rPr>
              <a:t>하나의 링크 포인트 </a:t>
            </a:r>
            <a:r>
              <a:rPr lang="ko-KR" altLang="en-US" sz="1800" dirty="0">
                <a:solidFill>
                  <a:schemeClr val="tx1"/>
                </a:solidFill>
              </a:rPr>
              <a:t>값을 잃어 버리면 그 후속 노드는 모두 잃는다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  <a:endParaRPr lang="ko-KR" alt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ko-KR" altLang="en-US" sz="1800" dirty="0" smtClean="0"/>
              <a:t>     ② </a:t>
            </a:r>
            <a:r>
              <a:rPr lang="ko-KR" altLang="en-US" sz="1800" dirty="0"/>
              <a:t>단일 </a:t>
            </a:r>
            <a:r>
              <a:rPr lang="ko-KR" altLang="en-US" sz="1800" dirty="0">
                <a:solidFill>
                  <a:srgbClr val="FF0000"/>
                </a:solidFill>
              </a:rPr>
              <a:t>환형</a:t>
            </a:r>
            <a:r>
              <a:rPr lang="ko-KR" altLang="en-US" sz="1800" dirty="0"/>
              <a:t> 연결 리스트</a:t>
            </a:r>
            <a:r>
              <a:rPr lang="en-US" altLang="ko-KR" sz="1800" dirty="0"/>
              <a:t>(Singly Circular Linked List)</a:t>
            </a:r>
            <a:endParaRPr lang="ko-KR" altLang="en-US" sz="1800" dirty="0"/>
          </a:p>
          <a:p>
            <a:pPr marL="0" indent="0">
              <a:buNone/>
            </a:pPr>
            <a:r>
              <a:rPr lang="ko-KR" altLang="en-US" sz="1800" dirty="0" smtClean="0"/>
              <a:t>         ◆ 장점 </a:t>
            </a:r>
            <a:r>
              <a:rPr lang="en-US" altLang="ko-KR" sz="1800" dirty="0"/>
              <a:t>: </a:t>
            </a:r>
            <a:r>
              <a:rPr lang="ko-KR" altLang="en-US" sz="1800" dirty="0">
                <a:solidFill>
                  <a:schemeClr val="tx1"/>
                </a:solidFill>
              </a:rPr>
              <a:t>어디에서 시작하든지 모든 노드를 찾을 수 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  <a:endParaRPr lang="ko-KR" alt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ko-KR" altLang="en-US" sz="1800" dirty="0" smtClean="0">
                <a:solidFill>
                  <a:schemeClr val="tx1"/>
                </a:solidFill>
              </a:rPr>
              <a:t>                      분리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결합이 용이</a:t>
            </a:r>
          </a:p>
          <a:p>
            <a:pPr marL="0" indent="0">
              <a:buNone/>
            </a:pPr>
            <a:r>
              <a:rPr lang="ko-KR" altLang="en-US" sz="1800" dirty="0" smtClean="0"/>
              <a:t>        ◆ </a:t>
            </a:r>
            <a:r>
              <a:rPr lang="ko-KR" altLang="en-US" sz="1800" dirty="0" smtClean="0">
                <a:solidFill>
                  <a:srgbClr val="FF0000"/>
                </a:solidFill>
              </a:rPr>
              <a:t>단점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: </a:t>
            </a:r>
            <a:r>
              <a:rPr lang="ko-KR" altLang="en-US" sz="1800" dirty="0">
                <a:solidFill>
                  <a:schemeClr val="tx1"/>
                </a:solidFill>
              </a:rPr>
              <a:t>무한 루프에 빠질 위험이 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  <a:endParaRPr lang="ko-KR" alt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sz="1800" dirty="0" smtClean="0">
                <a:solidFill>
                  <a:schemeClr val="tx1"/>
                </a:solidFill>
              </a:rPr>
              <a:t>                     HEAD </a:t>
            </a:r>
            <a:r>
              <a:rPr lang="ko-KR" altLang="en-US" sz="1800" dirty="0">
                <a:solidFill>
                  <a:schemeClr val="tx1"/>
                </a:solidFill>
              </a:rPr>
              <a:t>포인터를 설정해 탈출한다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/>
              <a:t>    </a:t>
            </a:r>
            <a:endParaRPr lang="ko-KR" altLang="en-US" sz="1600" kern="0" dirty="0">
              <a:solidFill>
                <a:srgbClr val="000000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최종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연결 리스트의 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317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4657422"/>
          </a:xfrm>
        </p:spPr>
        <p:txBody>
          <a:bodyPr/>
          <a:lstStyle/>
          <a:p>
            <a:r>
              <a:rPr lang="ko-KR" altLang="en-US" sz="2000" dirty="0"/>
              <a:t>연결 </a:t>
            </a:r>
            <a:r>
              <a:rPr lang="ko-KR" altLang="en-US" sz="2000" dirty="0" smtClean="0"/>
              <a:t>리스트</a:t>
            </a:r>
            <a:r>
              <a:rPr lang="en-US" altLang="ko-KR" sz="2000" dirty="0" smtClean="0"/>
              <a:t> </a:t>
            </a:r>
            <a:r>
              <a:rPr lang="ko-KR" altLang="en-US" sz="2000" dirty="0" smtClean="0">
                <a:solidFill>
                  <a:srgbClr val="FF0000"/>
                </a:solidFill>
              </a:rPr>
              <a:t>장</a:t>
            </a:r>
            <a:r>
              <a:rPr lang="en-US" altLang="ko-KR" sz="2000" dirty="0" smtClean="0">
                <a:solidFill>
                  <a:srgbClr val="FF0000"/>
                </a:solidFill>
              </a:rPr>
              <a:t>.</a:t>
            </a:r>
            <a:r>
              <a:rPr lang="ko-KR" altLang="en-US" sz="2000" dirty="0" smtClean="0">
                <a:solidFill>
                  <a:srgbClr val="FF0000"/>
                </a:solidFill>
              </a:rPr>
              <a:t>단점</a:t>
            </a:r>
            <a:endParaRPr lang="ko-KR" alt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800" dirty="0" smtClean="0"/>
              <a:t>    ③ </a:t>
            </a:r>
            <a:r>
              <a:rPr lang="ko-KR" altLang="en-US" sz="1800" dirty="0"/>
              <a:t>이중 선형 연결 리스트</a:t>
            </a:r>
            <a:r>
              <a:rPr lang="en-US" altLang="ko-KR" sz="1800" dirty="0"/>
              <a:t>(Doubly Linked List)</a:t>
            </a:r>
            <a:endParaRPr lang="ko-KR" altLang="en-US" sz="1800" dirty="0"/>
          </a:p>
          <a:p>
            <a:pPr marL="0" indent="0">
              <a:buNone/>
            </a:pPr>
            <a:r>
              <a:rPr lang="ko-KR" altLang="en-US" sz="1800" dirty="0" smtClean="0"/>
              <a:t>        ◆ 장점 </a:t>
            </a:r>
            <a:r>
              <a:rPr lang="en-US" altLang="ko-KR" sz="1800" dirty="0"/>
              <a:t>: </a:t>
            </a:r>
            <a:r>
              <a:rPr lang="ko-KR" altLang="en-US" sz="1800" dirty="0">
                <a:solidFill>
                  <a:schemeClr val="tx1"/>
                </a:solidFill>
              </a:rPr>
              <a:t>융통성이 좋다</a:t>
            </a:r>
            <a:r>
              <a:rPr lang="en-US" altLang="ko-KR" sz="1800" dirty="0">
                <a:solidFill>
                  <a:schemeClr val="tx1"/>
                </a:solidFill>
              </a:rPr>
              <a:t>.(</a:t>
            </a:r>
            <a:r>
              <a:rPr lang="ko-KR" altLang="en-US" sz="1800" dirty="0">
                <a:solidFill>
                  <a:schemeClr val="tx1"/>
                </a:solidFill>
              </a:rPr>
              <a:t>순방향과 역방향 추적이 가능</a:t>
            </a:r>
            <a:r>
              <a:rPr lang="en-US" altLang="ko-KR" sz="1800" dirty="0">
                <a:solidFill>
                  <a:schemeClr val="tx1"/>
                </a:solidFill>
              </a:rPr>
              <a:t>)</a:t>
            </a:r>
            <a:endParaRPr lang="ko-KR" alt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ko-KR" altLang="en-US" sz="1800" dirty="0" smtClean="0">
                <a:solidFill>
                  <a:schemeClr val="tx1"/>
                </a:solidFill>
              </a:rPr>
              <a:t>                    하나의 </a:t>
            </a:r>
            <a:r>
              <a:rPr lang="ko-KR" altLang="en-US" sz="1800" dirty="0">
                <a:solidFill>
                  <a:schemeClr val="tx1"/>
                </a:solidFill>
              </a:rPr>
              <a:t>링크 포인터 값을 잃어 버려도 복구 가능</a:t>
            </a:r>
          </a:p>
          <a:p>
            <a:pPr marL="0" indent="0">
              <a:buNone/>
            </a:pPr>
            <a:r>
              <a:rPr lang="ko-KR" altLang="en-US" sz="1800" dirty="0" smtClean="0"/>
              <a:t>        ◆ </a:t>
            </a:r>
            <a:r>
              <a:rPr lang="ko-KR" altLang="en-US" sz="1800" dirty="0" smtClean="0">
                <a:solidFill>
                  <a:srgbClr val="FF0000"/>
                </a:solidFill>
              </a:rPr>
              <a:t>단점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: </a:t>
            </a:r>
            <a:r>
              <a:rPr lang="ko-KR" altLang="en-US" sz="1800" dirty="0">
                <a:solidFill>
                  <a:schemeClr val="tx1"/>
                </a:solidFill>
              </a:rPr>
              <a:t>구조가 복잡하다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  <a:endParaRPr lang="ko-KR" alt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ko-KR" altLang="en-US" sz="1800" dirty="0" smtClean="0"/>
              <a:t>    ④ </a:t>
            </a:r>
            <a:r>
              <a:rPr lang="ko-KR" altLang="en-US" sz="1800" dirty="0"/>
              <a:t>이중 환형 연결 리스트</a:t>
            </a:r>
            <a:r>
              <a:rPr lang="en-US" altLang="ko-KR" sz="1800" dirty="0"/>
              <a:t>(Doubly Circular Linked List)</a:t>
            </a:r>
            <a:endParaRPr lang="ko-KR" altLang="en-US" sz="1800" dirty="0"/>
          </a:p>
          <a:p>
            <a:pPr marL="0" indent="0">
              <a:buNone/>
            </a:pPr>
            <a:r>
              <a:rPr lang="ko-KR" altLang="en-US" sz="1800" dirty="0" smtClean="0"/>
              <a:t>       ◆ 장점 </a:t>
            </a:r>
            <a:r>
              <a:rPr lang="en-US" altLang="ko-KR" sz="1800" dirty="0"/>
              <a:t>: </a:t>
            </a:r>
            <a:r>
              <a:rPr lang="ko-KR" altLang="en-US" sz="1800" dirty="0">
                <a:solidFill>
                  <a:schemeClr val="tx1"/>
                </a:solidFill>
              </a:rPr>
              <a:t>이중 선형 연결 리스트와 동일</a:t>
            </a:r>
          </a:p>
          <a:p>
            <a:pPr marL="0" indent="0">
              <a:buNone/>
            </a:pPr>
            <a:r>
              <a:rPr lang="ko-KR" altLang="en-US" sz="1800" dirty="0" smtClean="0"/>
              <a:t>       ◆ </a:t>
            </a:r>
            <a:r>
              <a:rPr lang="ko-KR" altLang="en-US" sz="1800" dirty="0" smtClean="0">
                <a:solidFill>
                  <a:srgbClr val="FF0000"/>
                </a:solidFill>
              </a:rPr>
              <a:t>단점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: </a:t>
            </a:r>
            <a:r>
              <a:rPr lang="ko-KR" altLang="en-US" sz="1800" dirty="0">
                <a:solidFill>
                  <a:schemeClr val="tx1"/>
                </a:solidFill>
              </a:rPr>
              <a:t>무한 루프에 빠질 위험이 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  <a:endParaRPr lang="ko-KR" alt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sz="1800" dirty="0" smtClean="0">
                <a:solidFill>
                  <a:schemeClr val="tx1"/>
                </a:solidFill>
              </a:rPr>
              <a:t>                    HEAD </a:t>
            </a:r>
            <a:r>
              <a:rPr lang="ko-KR" altLang="en-US" sz="1800" dirty="0">
                <a:solidFill>
                  <a:schemeClr val="tx1"/>
                </a:solidFill>
              </a:rPr>
              <a:t>포인터를 설정해 탈출한다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</a:t>
            </a:r>
            <a:endParaRPr lang="ko-KR" altLang="en-US" sz="1400" kern="0" dirty="0">
              <a:solidFill>
                <a:srgbClr val="000000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최종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연결 리스트의 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563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알고리즘 문제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13542" y="980728"/>
            <a:ext cx="7213834" cy="486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 smtClean="0">
                <a:solidFill>
                  <a:srgbClr val="FF0000"/>
                </a:solidFill>
                <a:latin typeface="+mn-ea"/>
                <a:ea typeface="+mn-ea"/>
              </a:rPr>
              <a:t>문제</a:t>
            </a:r>
            <a:r>
              <a:rPr lang="en-US" altLang="ko-KR" sz="1600" b="1" kern="0" dirty="0" smtClean="0">
                <a:solidFill>
                  <a:srgbClr val="FF0000"/>
                </a:solidFill>
                <a:latin typeface="+mn-ea"/>
                <a:ea typeface="+mn-ea"/>
              </a:rPr>
              <a:t>) </a:t>
            </a:r>
            <a:r>
              <a:rPr lang="en-US" altLang="ko-KR" sz="1600" b="1" kern="0" dirty="0">
                <a:solidFill>
                  <a:srgbClr val="0000FF"/>
                </a:solidFill>
                <a:latin typeface="+mn-ea"/>
                <a:ea typeface="+mn-ea"/>
              </a:rPr>
              <a:t>1-2+3-4+....+49-50</a:t>
            </a:r>
            <a:r>
              <a:rPr lang="ko-KR" altLang="en-US" sz="1600" b="1" kern="0" dirty="0">
                <a:solidFill>
                  <a:srgbClr val="0000FF"/>
                </a:solidFill>
                <a:latin typeface="+mn-ea"/>
                <a:ea typeface="+mn-ea"/>
              </a:rPr>
              <a:t>까지 </a:t>
            </a:r>
            <a:r>
              <a:rPr lang="ko-KR" altLang="en-US" sz="1600" b="1" kern="0" dirty="0">
                <a:solidFill>
                  <a:srgbClr val="FF0000"/>
                </a:solidFill>
                <a:latin typeface="+mn-ea"/>
                <a:ea typeface="+mn-ea"/>
              </a:rPr>
              <a:t>수</a:t>
            </a:r>
            <a:r>
              <a:rPr lang="ko-KR" altLang="en-US" sz="1600" b="1" kern="0" dirty="0">
                <a:solidFill>
                  <a:srgbClr val="0000FF"/>
                </a:solidFill>
                <a:latin typeface="+mn-ea"/>
                <a:ea typeface="+mn-ea"/>
              </a:rPr>
              <a:t>를 인쇄하고 </a:t>
            </a:r>
            <a:r>
              <a:rPr lang="ko-KR" altLang="en-US" sz="1600" b="1" kern="0" dirty="0">
                <a:solidFill>
                  <a:srgbClr val="FF0000"/>
                </a:solidFill>
                <a:latin typeface="+mn-ea"/>
                <a:ea typeface="+mn-ea"/>
              </a:rPr>
              <a:t>양수</a:t>
            </a:r>
            <a:r>
              <a:rPr lang="ko-KR" altLang="en-US" sz="1600" b="1" kern="0" dirty="0">
                <a:solidFill>
                  <a:srgbClr val="0000FF"/>
                </a:solidFill>
                <a:latin typeface="+mn-ea"/>
                <a:ea typeface="+mn-ea"/>
              </a:rPr>
              <a:t>의 합과 </a:t>
            </a:r>
            <a:r>
              <a:rPr lang="ko-KR" altLang="en-US" sz="1600" b="1" kern="0" dirty="0">
                <a:solidFill>
                  <a:srgbClr val="FF0000"/>
                </a:solidFill>
                <a:latin typeface="+mn-ea"/>
                <a:ea typeface="+mn-ea"/>
              </a:rPr>
              <a:t>음수</a:t>
            </a:r>
            <a:r>
              <a:rPr lang="ko-KR" altLang="en-US" sz="1600" b="1" kern="0" dirty="0">
                <a:solidFill>
                  <a:srgbClr val="0000FF"/>
                </a:solidFill>
                <a:latin typeface="+mn-ea"/>
                <a:ea typeface="+mn-ea"/>
              </a:rPr>
              <a:t>의 합과 </a:t>
            </a:r>
            <a:r>
              <a:rPr lang="ko-KR" altLang="en-US" sz="1600" b="1" kern="0" dirty="0" smtClean="0">
                <a:solidFill>
                  <a:srgbClr val="FF0000"/>
                </a:solidFill>
                <a:latin typeface="+mn-ea"/>
                <a:ea typeface="+mn-ea"/>
              </a:rPr>
              <a:t>총합</a:t>
            </a:r>
            <a:endParaRPr lang="ko-KR" altLang="en-US" sz="1600" b="1" kern="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1556792"/>
            <a:ext cx="705678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0000FF"/>
                </a:solidFill>
                <a:latin typeface="+mn-ea"/>
                <a:ea typeface="+mn-ea"/>
              </a:rPr>
              <a:t>1) </a:t>
            </a:r>
            <a:r>
              <a:rPr lang="ko-KR" altLang="en-US" sz="1600" b="1" dirty="0" smtClean="0">
                <a:solidFill>
                  <a:srgbClr val="0000FF"/>
                </a:solidFill>
                <a:latin typeface="+mn-ea"/>
                <a:ea typeface="+mn-ea"/>
              </a:rPr>
              <a:t>문제 분석</a:t>
            </a:r>
            <a:r>
              <a:rPr lang="en-US" altLang="ko-KR" sz="1600" b="1" dirty="0" smtClean="0">
                <a:solidFill>
                  <a:srgbClr val="0000FF"/>
                </a:solidFill>
                <a:latin typeface="+mn-ea"/>
                <a:ea typeface="+mn-ea"/>
              </a:rPr>
              <a:t/>
            </a:r>
            <a:br>
              <a:rPr lang="en-US" altLang="ko-KR" sz="1600" b="1" dirty="0" smtClean="0"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en-US" altLang="ko-KR" sz="1600" b="1" dirty="0" smtClean="0">
                <a:latin typeface="+mn-ea"/>
                <a:ea typeface="+mn-ea"/>
              </a:rPr>
              <a:t>    ① 1~50</a:t>
            </a:r>
            <a:r>
              <a:rPr lang="ko-KR" altLang="en-US" sz="1600" b="1" dirty="0" smtClean="0">
                <a:latin typeface="+mn-ea"/>
                <a:ea typeface="+mn-ea"/>
              </a:rPr>
              <a:t>까지 카운터 한다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+mn-ea"/>
                <a:ea typeface="+mn-ea"/>
              </a:rPr>
              <a:t>         - </a:t>
            </a:r>
            <a:r>
              <a:rPr lang="ko-KR" altLang="en-US" sz="1600" b="1" dirty="0" smtClean="0">
                <a:latin typeface="+mn-ea"/>
                <a:ea typeface="+mn-ea"/>
              </a:rPr>
              <a:t>증가치 </a:t>
            </a:r>
            <a:r>
              <a:rPr lang="en-US" altLang="ko-KR" sz="1600" b="1" dirty="0" smtClean="0">
                <a:latin typeface="+mn-ea"/>
                <a:ea typeface="+mn-ea"/>
              </a:rPr>
              <a:t>= 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+1 </a:t>
            </a:r>
            <a:r>
              <a:rPr lang="en-US" altLang="ko-KR" sz="1600" b="1" dirty="0" smtClean="0"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</a:rPr>
              <a:t>카운터 변수 </a:t>
            </a:r>
            <a:r>
              <a:rPr lang="en-US" altLang="ko-KR" sz="1600" b="1" dirty="0" smtClean="0">
                <a:latin typeface="+mn-ea"/>
                <a:ea typeface="+mn-ea"/>
              </a:rPr>
              <a:t>=C  </a:t>
            </a:r>
            <a:r>
              <a:rPr lang="en-US" altLang="ko-KR" sz="1600" b="1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→ C = C + 1</a:t>
            </a:r>
            <a:r>
              <a:rPr lang="en-US" altLang="ko-KR" sz="1600" b="1" dirty="0" smtClean="0">
                <a:latin typeface="+mn-ea"/>
                <a:ea typeface="+mn-ea"/>
              </a:rPr>
              <a:t/>
            </a:r>
            <a:br>
              <a:rPr lang="en-US" altLang="ko-KR" sz="1600" b="1" dirty="0" smtClean="0">
                <a:latin typeface="+mn-ea"/>
                <a:ea typeface="+mn-ea"/>
              </a:rPr>
            </a:br>
            <a:r>
              <a:rPr lang="en-US" altLang="ko-KR" sz="1600" b="1" dirty="0" smtClean="0">
                <a:latin typeface="+mn-ea"/>
                <a:ea typeface="+mn-ea"/>
              </a:rPr>
              <a:t>    ② </a:t>
            </a:r>
            <a:r>
              <a:rPr lang="ko-KR" altLang="en-US" sz="1600" b="1" dirty="0" smtClean="0">
                <a:latin typeface="+mn-ea"/>
                <a:ea typeface="+mn-ea"/>
              </a:rPr>
              <a:t>항</a:t>
            </a:r>
            <a:r>
              <a:rPr lang="en-US" altLang="ko-KR" sz="1600" b="1" dirty="0" smtClean="0"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</a:rPr>
              <a:t>분석</a:t>
            </a:r>
            <a:r>
              <a:rPr lang="en-US" altLang="ko-KR" sz="1600" b="1" dirty="0" smtClean="0">
                <a:latin typeface="+mn-ea"/>
                <a:ea typeface="+mn-ea"/>
              </a:rPr>
              <a:t>1</a:t>
            </a:r>
            <a:r>
              <a:rPr lang="ko-KR" altLang="en-US" sz="1600" b="1" dirty="0" smtClean="0">
                <a:latin typeface="+mn-ea"/>
                <a:ea typeface="+mn-ea"/>
              </a:rPr>
              <a:t> 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ko-KR" sz="1600" b="1" kern="0" dirty="0" smtClean="0">
                <a:solidFill>
                  <a:srgbClr val="0000FF"/>
                </a:solidFill>
                <a:latin typeface="+mn-ea"/>
                <a:ea typeface="+mn-ea"/>
              </a:rPr>
              <a:t>        </a:t>
            </a:r>
            <a:r>
              <a:rPr lang="en-US" altLang="ko-KR" sz="1600" b="1" kern="0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</a:t>
            </a:r>
            <a:r>
              <a:rPr lang="en-US" altLang="ko-KR" sz="1600" b="1" kern="0" dirty="0" smtClean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ko-KR" altLang="en-US" sz="1600" b="1" kern="0" dirty="0" smtClean="0">
                <a:solidFill>
                  <a:srgbClr val="0000FF"/>
                </a:solidFill>
                <a:latin typeface="+mn-ea"/>
                <a:ea typeface="+mn-ea"/>
              </a:rPr>
              <a:t>매번 실행 시 </a:t>
            </a:r>
            <a:r>
              <a:rPr lang="ko-KR" altLang="en-US" sz="1600" b="1" kern="0" dirty="0" smtClean="0">
                <a:latin typeface="+mn-ea"/>
                <a:ea typeface="+mn-ea"/>
              </a:rPr>
              <a:t>한번은</a:t>
            </a:r>
            <a:r>
              <a:rPr lang="ko-KR" altLang="en-US" sz="1600" b="1" kern="0" dirty="0" smtClean="0">
                <a:solidFill>
                  <a:srgbClr val="0000FF"/>
                </a:solidFill>
                <a:latin typeface="+mn-ea"/>
                <a:ea typeface="+mn-ea"/>
              </a:rPr>
              <a:t> 양수</a:t>
            </a:r>
            <a:r>
              <a:rPr lang="en-US" altLang="ko-KR" sz="1600" b="1" kern="0" dirty="0" smtClean="0">
                <a:solidFill>
                  <a:srgbClr val="0000FF"/>
                </a:solidFill>
                <a:latin typeface="+mn-ea"/>
                <a:ea typeface="+mn-ea"/>
              </a:rPr>
              <a:t>(-), </a:t>
            </a:r>
            <a:r>
              <a:rPr lang="ko-KR" altLang="en-US" sz="1600" b="1" kern="0" dirty="0" smtClean="0">
                <a:latin typeface="+mn-ea"/>
                <a:ea typeface="+mn-ea"/>
              </a:rPr>
              <a:t>한번은</a:t>
            </a:r>
            <a:r>
              <a:rPr lang="ko-KR" altLang="en-US" sz="1600" b="1" kern="0" dirty="0" smtClean="0">
                <a:solidFill>
                  <a:srgbClr val="0000FF"/>
                </a:solidFill>
                <a:latin typeface="+mn-ea"/>
                <a:ea typeface="+mn-ea"/>
              </a:rPr>
              <a:t> 음수</a:t>
            </a:r>
            <a:r>
              <a:rPr lang="en-US" altLang="ko-KR" sz="1600" b="1" kern="0" dirty="0" smtClean="0">
                <a:solidFill>
                  <a:srgbClr val="0000FF"/>
                </a:solidFill>
                <a:latin typeface="+mn-ea"/>
                <a:ea typeface="+mn-ea"/>
              </a:rPr>
              <a:t>(-) </a:t>
            </a:r>
            <a:r>
              <a:rPr lang="ko-KR" altLang="en-US" sz="1600" b="1" kern="0" dirty="0" smtClean="0">
                <a:solidFill>
                  <a:srgbClr val="0000FF"/>
                </a:solidFill>
                <a:latin typeface="+mn-ea"/>
                <a:ea typeface="+mn-ea"/>
              </a:rPr>
              <a:t>바뀜</a:t>
            </a:r>
            <a:endParaRPr lang="en-US" altLang="ko-KR" sz="1600" kern="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600" b="1" kern="0" dirty="0" smtClean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</a:t>
            </a:r>
            <a:r>
              <a:rPr lang="en-US" altLang="ko-KR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(-1) *(-1</a:t>
            </a:r>
            <a:r>
              <a:rPr lang="en-US" altLang="ko-KR" sz="16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6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+1 , </a:t>
            </a:r>
            <a:r>
              <a:rPr lang="en-US" altLang="ko-KR" sz="16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(+1</a:t>
            </a:r>
            <a:r>
              <a:rPr lang="en-US" altLang="ko-KR" sz="16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*(-1</a:t>
            </a:r>
            <a:r>
              <a:rPr lang="en-US" altLang="ko-KR" sz="16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600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6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    </a:t>
            </a:r>
            <a:endParaRPr lang="en-US" altLang="ko-KR" sz="1600" b="1" kern="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  <a:r>
              <a:rPr lang="en-US" altLang="ko-KR" sz="1600" b="1" kern="0" dirty="0" smtClean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</a:t>
            </a:r>
            <a:r>
              <a:rPr lang="en-US" altLang="ko-KR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부호 변수 선정 </a:t>
            </a:r>
            <a:r>
              <a:rPr lang="en-US" altLang="ko-KR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   </a:t>
            </a:r>
            <a:r>
              <a:rPr lang="en-US" altLang="ko-KR" sz="1600" b="1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ex)</a:t>
            </a:r>
            <a:r>
              <a:rPr lang="en-US" altLang="ko-KR" sz="16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S=S</a:t>
            </a:r>
            <a:r>
              <a:rPr lang="en-US" altLang="ko-KR" sz="16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*(-</a:t>
            </a:r>
            <a:r>
              <a:rPr lang="en-US" altLang="ko-KR" sz="1600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endParaRPr lang="en-US" altLang="ko-KR" sz="1600" b="1" kern="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+mn-ea"/>
                <a:ea typeface="+mn-ea"/>
              </a:rPr>
              <a:t>    ③ </a:t>
            </a:r>
            <a:r>
              <a:rPr lang="ko-KR" altLang="en-US" sz="1600" b="1" dirty="0" smtClean="0">
                <a:latin typeface="+mn-ea"/>
                <a:ea typeface="+mn-ea"/>
              </a:rPr>
              <a:t>항 분석 </a:t>
            </a:r>
            <a:r>
              <a:rPr lang="en-US" altLang="ko-KR" sz="1600" b="1" dirty="0" smtClean="0">
                <a:latin typeface="+mn-ea"/>
                <a:ea typeface="+mn-ea"/>
              </a:rPr>
              <a:t>2(</a:t>
            </a:r>
            <a:r>
              <a:rPr lang="ko-KR" altLang="en-US" sz="1600" b="1" dirty="0" smtClean="0">
                <a:latin typeface="+mn-ea"/>
                <a:ea typeface="+mn-ea"/>
              </a:rPr>
              <a:t>홀수</a:t>
            </a:r>
            <a:r>
              <a:rPr lang="en-US" altLang="ko-KR" sz="1600" b="1" dirty="0" smtClean="0">
                <a:latin typeface="+mn-ea"/>
                <a:ea typeface="+mn-ea"/>
              </a:rPr>
              <a:t>(odd)</a:t>
            </a:r>
            <a:r>
              <a:rPr lang="ko-KR" altLang="en-US" sz="1600" b="1" dirty="0" smtClean="0">
                <a:latin typeface="+mn-ea"/>
                <a:ea typeface="+mn-ea"/>
              </a:rPr>
              <a:t>는 플러스</a:t>
            </a:r>
            <a:r>
              <a:rPr lang="en-US" altLang="ko-KR" sz="1600" b="1" dirty="0" smtClean="0">
                <a:latin typeface="+mn-ea"/>
                <a:ea typeface="+mn-ea"/>
              </a:rPr>
              <a:t>(+), </a:t>
            </a:r>
            <a:r>
              <a:rPr lang="ko-KR" altLang="en-US" sz="1600" b="1" dirty="0" smtClean="0">
                <a:latin typeface="+mn-ea"/>
                <a:ea typeface="+mn-ea"/>
              </a:rPr>
              <a:t>짝수</a:t>
            </a:r>
            <a:r>
              <a:rPr lang="en-US" altLang="ko-KR" sz="1600" b="1" dirty="0" smtClean="0">
                <a:latin typeface="+mn-ea"/>
                <a:ea typeface="+mn-ea"/>
              </a:rPr>
              <a:t>(even)</a:t>
            </a:r>
            <a:r>
              <a:rPr lang="ko-KR" altLang="en-US" sz="1600" b="1" dirty="0" smtClean="0">
                <a:latin typeface="+mn-ea"/>
                <a:ea typeface="+mn-ea"/>
              </a:rPr>
              <a:t>는 마이너스</a:t>
            </a:r>
            <a:r>
              <a:rPr lang="en-US" altLang="ko-KR" sz="1600" b="1" dirty="0" smtClean="0">
                <a:latin typeface="+mn-ea"/>
                <a:ea typeface="+mn-ea"/>
              </a:rPr>
              <a:t>(-)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+mn-ea"/>
                <a:ea typeface="+mn-ea"/>
              </a:rPr>
              <a:t>         - </a:t>
            </a:r>
            <a:r>
              <a:rPr lang="ko-KR" altLang="en-US" sz="1600" dirty="0" smtClean="0">
                <a:latin typeface="+mn-ea"/>
                <a:ea typeface="+mn-ea"/>
              </a:rPr>
              <a:t>변수 선정 </a:t>
            </a:r>
            <a:r>
              <a:rPr lang="en-US" altLang="ko-KR" sz="1600" dirty="0" smtClean="0">
                <a:latin typeface="+mn-ea"/>
                <a:ea typeface="+mn-ea"/>
              </a:rPr>
              <a:t>: Plus(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PL</a:t>
            </a:r>
            <a:r>
              <a:rPr lang="en-US" altLang="ko-KR" sz="1600" dirty="0" smtClean="0">
                <a:latin typeface="+mn-ea"/>
                <a:ea typeface="+mn-ea"/>
              </a:rPr>
              <a:t>)) Minus(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MI</a:t>
            </a:r>
            <a:r>
              <a:rPr lang="en-US" altLang="ko-KR" sz="1600" dirty="0" smtClean="0"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        - </a:t>
            </a:r>
            <a:r>
              <a:rPr lang="ko-KR" altLang="en-US" sz="1600" dirty="0" smtClean="0">
                <a:latin typeface="+mn-ea"/>
                <a:ea typeface="+mn-ea"/>
              </a:rPr>
              <a:t>양수 및 음수 분기 </a:t>
            </a:r>
            <a:r>
              <a:rPr lang="en-US" altLang="ko-KR" sz="1600" dirty="0" smtClean="0">
                <a:latin typeface="+mn-ea"/>
                <a:ea typeface="+mn-ea"/>
              </a:rPr>
              <a:t>: </a:t>
            </a:r>
            <a:r>
              <a:rPr lang="ko-KR" altLang="en-US" sz="1600" dirty="0" smtClean="0">
                <a:latin typeface="+mn-ea"/>
                <a:ea typeface="+mn-ea"/>
              </a:rPr>
              <a:t>변수 </a:t>
            </a:r>
            <a:r>
              <a:rPr lang="en-US" altLang="ko-KR" sz="1600" dirty="0" smtClean="0">
                <a:latin typeface="+mn-ea"/>
                <a:ea typeface="+mn-ea"/>
              </a:rPr>
              <a:t>=SW(</a:t>
            </a:r>
            <a:r>
              <a:rPr lang="en-US" altLang="ko-KR" sz="1600" dirty="0" smtClean="0"/>
              <a:t>Switch)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        - </a:t>
            </a:r>
            <a:r>
              <a:rPr lang="ko-KR" altLang="en-US" sz="1600" dirty="0" smtClean="0">
                <a:latin typeface="+mn-ea"/>
                <a:ea typeface="+mn-ea"/>
              </a:rPr>
              <a:t>총합</a:t>
            </a:r>
            <a:r>
              <a:rPr lang="en-US" altLang="ko-KR" sz="1600" dirty="0" smtClean="0">
                <a:latin typeface="+mn-ea"/>
                <a:ea typeface="+mn-ea"/>
              </a:rPr>
              <a:t>(HAP) : HAP=PL+MI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+mn-ea"/>
                <a:ea typeface="+mn-ea"/>
              </a:rPr>
              <a:t>    ④ </a:t>
            </a:r>
            <a:r>
              <a:rPr lang="ko-KR" altLang="en-US" sz="1600" b="1" dirty="0" smtClean="0">
                <a:latin typeface="+mn-ea"/>
                <a:ea typeface="+mn-ea"/>
              </a:rPr>
              <a:t>비교</a:t>
            </a:r>
            <a:r>
              <a:rPr lang="en-US" altLang="ko-KR" sz="1600" b="1" dirty="0" smtClean="0"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</a:rPr>
              <a:t>판단 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  <a:ea typeface="+mn-ea"/>
              </a:rPr>
              <a:t>       - C</a:t>
            </a:r>
            <a:r>
              <a:rPr lang="ko-KR" altLang="en-US" sz="1600" b="1" dirty="0" smtClean="0">
                <a:latin typeface="+mn-ea"/>
                <a:ea typeface="+mn-ea"/>
              </a:rPr>
              <a:t>가 </a:t>
            </a:r>
            <a:r>
              <a:rPr lang="en-US" altLang="ko-KR" sz="1600" b="1" dirty="0" smtClean="0">
                <a:latin typeface="+mn-ea"/>
                <a:ea typeface="+mn-ea"/>
              </a:rPr>
              <a:t>50</a:t>
            </a:r>
            <a:r>
              <a:rPr lang="ko-KR" altLang="en-US" sz="1600" b="1" dirty="0" smtClean="0">
                <a:latin typeface="+mn-ea"/>
                <a:ea typeface="+mn-ea"/>
              </a:rPr>
              <a:t>인지 </a:t>
            </a:r>
            <a:r>
              <a:rPr lang="en-US" altLang="ko-KR" sz="1600" b="1" dirty="0" smtClean="0">
                <a:latin typeface="+mn-ea"/>
                <a:ea typeface="+mn-ea"/>
              </a:rPr>
              <a:t>(&gt;, &lt;, = </a:t>
            </a:r>
            <a:r>
              <a:rPr lang="ko-KR" altLang="en-US" sz="1600" b="1" dirty="0" smtClean="0">
                <a:latin typeface="+mn-ea"/>
                <a:ea typeface="+mn-ea"/>
              </a:rPr>
              <a:t>등</a:t>
            </a:r>
            <a:r>
              <a:rPr lang="en-US" altLang="ko-KR" sz="1600" b="1" dirty="0" smtClean="0">
                <a:latin typeface="+mn-ea"/>
                <a:ea typeface="+mn-ea"/>
              </a:rPr>
              <a:t>)?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8007480" y="1219320"/>
              <a:ext cx="584280" cy="41940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98120" y="1209960"/>
                <a:ext cx="603000" cy="43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353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2685</TotalTime>
  <Words>5436</Words>
  <Application>Microsoft Office PowerPoint</Application>
  <PresentationFormat>화면 슬라이드 쇼(4:3)</PresentationFormat>
  <Paragraphs>1211</Paragraphs>
  <Slides>102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18" baseType="lpstr">
      <vt:lpstr>HY강M</vt:lpstr>
      <vt:lpstr>HY견고딕</vt:lpstr>
      <vt:lpstr>HY견명조</vt:lpstr>
      <vt:lpstr>HY헤드라인M</vt:lpstr>
      <vt:lpstr>굴림</vt:lpstr>
      <vt:lpstr>돋움</vt:lpstr>
      <vt:lpstr>맑은 고딕</vt:lpstr>
      <vt:lpstr>바탕</vt:lpstr>
      <vt:lpstr>바탕체</vt:lpstr>
      <vt:lpstr>함초롬바탕</vt:lpstr>
      <vt:lpstr>휴먼둥근헤드라인</vt:lpstr>
      <vt:lpstr>Arial</vt:lpstr>
      <vt:lpstr>Times New Roman</vt:lpstr>
      <vt:lpstr>Verdana</vt:lpstr>
      <vt:lpstr>Wingdings</vt:lpstr>
      <vt:lpstr>마스터</vt:lpstr>
      <vt:lpstr>연결 자료구조와 연결 리스트</vt:lpstr>
      <vt:lpstr>PowerPoint 프레젠테이션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1. 연결 자료구조와 연결 리스트의 이해</vt:lpstr>
      <vt:lpstr>2. 단순 연결 리스트</vt:lpstr>
      <vt:lpstr>2. 단순 연결 리스트 : 삽입 연산</vt:lpstr>
      <vt:lpstr>2. 단순 연결 리스트 : 삽입 연산</vt:lpstr>
      <vt:lpstr>2. 단순 연결 리스트 : 삭제 연산</vt:lpstr>
      <vt:lpstr>2. 단순 연결 리스트 : 삭제 연산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2. 단순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3. 원형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4. 이중 연결 리스트</vt:lpstr>
      <vt:lpstr>알고리즘 문제</vt:lpstr>
      <vt:lpstr>알고리즘 문제</vt:lpstr>
      <vt:lpstr>알고리즘 문제</vt:lpstr>
      <vt:lpstr>알고리즘 문제</vt:lpstr>
      <vt:lpstr>알고리즘 문제</vt:lpstr>
      <vt:lpstr>알고리즘 문제</vt:lpstr>
      <vt:lpstr>5. 연결 리스트의 응용 및 구현 : 다항식 표현 </vt:lpstr>
      <vt:lpstr>5. 연결 리스트의 응용 및 구현 : 다항식 표현 </vt:lpstr>
      <vt:lpstr>5. 연결 리스트의 응용 및 구현 : 항 삽입</vt:lpstr>
      <vt:lpstr>5. 연결 리스트의 응용 및 구현 : 항 삽입</vt:lpstr>
      <vt:lpstr>5. 연결 리스트의 응용 및 구현 : 항 삽입</vt:lpstr>
      <vt:lpstr>5. 연결 리스트의 응용 및 구현 : 항 삽입</vt:lpstr>
      <vt:lpstr>5. 연결 리스트의 응용 및 구현 : 항 삽입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5. 연결 리스트의 응용 및 구현 : 덧셈 연산</vt:lpstr>
      <vt:lpstr>4. 이중 연결 리스트</vt:lpstr>
      <vt:lpstr>최종 : 연결 리스트의 정리</vt:lpstr>
      <vt:lpstr>최종 : 연결 리스트의 정리</vt:lpstr>
      <vt:lpstr>최종 : 연결 리스트의 정리</vt:lpstr>
      <vt:lpstr>최종 : 연결 리스트의 정리</vt:lpstr>
      <vt:lpstr>알고리즘 문제</vt:lpstr>
      <vt:lpstr>알고리즘 문제</vt:lpstr>
      <vt:lpstr>알고리즘 문제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induk</cp:lastModifiedBy>
  <cp:revision>343</cp:revision>
  <dcterms:created xsi:type="dcterms:W3CDTF">2011-01-05T15:14:06Z</dcterms:created>
  <dcterms:modified xsi:type="dcterms:W3CDTF">2022-03-29T02:12:18Z</dcterms:modified>
</cp:coreProperties>
</file>